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63" r:id="rId2"/>
    <p:sldId id="366" r:id="rId3"/>
    <p:sldId id="331" r:id="rId4"/>
    <p:sldId id="361" r:id="rId5"/>
    <p:sldId id="367" r:id="rId6"/>
    <p:sldId id="356" r:id="rId7"/>
    <p:sldId id="354" r:id="rId8"/>
    <p:sldId id="355" r:id="rId9"/>
    <p:sldId id="365" r:id="rId10"/>
    <p:sldId id="364" r:id="rId11"/>
    <p:sldId id="352" r:id="rId12"/>
    <p:sldId id="349" r:id="rId13"/>
    <p:sldId id="348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3"/>
            <p14:sldId id="366"/>
            <p14:sldId id="331"/>
            <p14:sldId id="361"/>
            <p14:sldId id="367"/>
            <p14:sldId id="356"/>
            <p14:sldId id="354"/>
            <p14:sldId id="355"/>
            <p14:sldId id="365"/>
            <p14:sldId id="364"/>
            <p14:sldId id="352"/>
            <p14:sldId id="349"/>
            <p14:sldId id="348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Travail de cloche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Translate into French: Start out at Custer Avenue. Turn right 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Timberline Street. Go to the bus station and turn left. Go two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kilometers and you arrive at the Great Pineapple on your right.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roue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90584" y="2819271"/>
            <a:ext cx="3037831" cy="303783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la rue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67472" y="2819271"/>
            <a:ext cx="4579469" cy="304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p.177  </a:t>
            </a:r>
          </a:p>
          <a:p>
            <a:pPr marL="0" indent="0" algn="ctr">
              <a:buNone/>
            </a:pPr>
            <a:r>
              <a:rPr lang="en-US" dirty="0" err="1" smtClean="0"/>
              <a:t>Écoutez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3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Pensez d’un endroit que vous aimez à Fort Collins.</a:t>
            </a:r>
          </a:p>
          <a:p>
            <a:pPr marL="0" indent="0" algn="ctr">
              <a:buNone/>
            </a:pPr>
            <a:r>
              <a:rPr lang="fr-FR" dirty="0" smtClean="0"/>
              <a:t>Comment va-t-on d’ici à cet endroit?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26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Write a sentence </a:t>
            </a:r>
            <a:r>
              <a:rPr lang="fr-FR" dirty="0" err="1" smtClean="0"/>
              <a:t>which</a:t>
            </a:r>
            <a:r>
              <a:rPr lang="fr-FR" dirty="0" smtClean="0"/>
              <a:t> uses the </a:t>
            </a:r>
            <a:r>
              <a:rPr lang="fr-FR" dirty="0" err="1" smtClean="0"/>
              <a:t>words</a:t>
            </a:r>
            <a:r>
              <a:rPr lang="fr-FR" dirty="0" smtClean="0"/>
              <a:t> rue, roue, bout, and but.</a:t>
            </a:r>
            <a:endParaRPr lang="fr-F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37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Toulouse, the fourth largest city in France, is home to the aerospace conglomerate Airbus.</a:t>
            </a:r>
            <a:endParaRPr lang="en-US" sz="2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19880" y="2488808"/>
            <a:ext cx="3805881" cy="3024972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96216" y="2488808"/>
            <a:ext cx="4399005" cy="302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66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jeudi</a:t>
            </a:r>
            <a:r>
              <a:rPr lang="fr-FR" dirty="0" smtClean="0"/>
              <a:t>, le </a:t>
            </a:r>
            <a:r>
              <a:rPr lang="fr-FR" dirty="0" smtClean="0"/>
              <a:t>dix sept </a:t>
            </a:r>
            <a:r>
              <a:rPr lang="fr-FR" dirty="0" smtClean="0"/>
              <a:t>janvier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des </a:t>
            </a:r>
            <a:r>
              <a:rPr lang="en-US" dirty="0" err="1" smtClean="0"/>
              <a:t>langues</a:t>
            </a:r>
            <a:r>
              <a:rPr lang="en-US" dirty="0" smtClean="0"/>
              <a:t> </a:t>
            </a:r>
            <a:r>
              <a:rPr lang="en-US" dirty="0" err="1" smtClean="0"/>
              <a:t>étrangères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Le jour de </a:t>
            </a:r>
            <a:r>
              <a:rPr lang="en-US" dirty="0" err="1" smtClean="0"/>
              <a:t>français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Missing work from Week 1 must be made up by the end of ninth period tomorrow, Friday</a:t>
            </a:r>
            <a:r>
              <a:rPr lang="en-US" smtClean="0"/>
              <a:t>, January 18.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Pourriez-vous</a:t>
            </a:r>
            <a:r>
              <a:rPr lang="en-US" dirty="0" smtClean="0"/>
              <a:t> me dire </a:t>
            </a:r>
            <a:r>
              <a:rPr lang="en-US" dirty="0" err="1" smtClean="0"/>
              <a:t>où</a:t>
            </a:r>
            <a:r>
              <a:rPr lang="en-US" dirty="0" smtClean="0"/>
              <a:t> se </a:t>
            </a:r>
            <a:r>
              <a:rPr lang="en-US" dirty="0" err="1" smtClean="0"/>
              <a:t>trouve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0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Descendez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rue …</a:t>
            </a:r>
          </a:p>
          <a:p>
            <a:pPr marL="0" indent="0">
              <a:buNone/>
            </a:pPr>
            <a:r>
              <a:rPr lang="en-US" dirty="0" err="1" smtClean="0"/>
              <a:t>Descendez</a:t>
            </a:r>
            <a:r>
              <a:rPr lang="en-US" dirty="0" smtClean="0"/>
              <a:t> à </a:t>
            </a:r>
            <a:r>
              <a:rPr lang="en-US" dirty="0" err="1" smtClean="0"/>
              <a:t>l’avenue</a:t>
            </a:r>
            <a:r>
              <a:rPr lang="en-US" dirty="0" smtClean="0"/>
              <a:t> ….</a:t>
            </a:r>
          </a:p>
          <a:p>
            <a:pPr marL="0" indent="0">
              <a:buNone/>
            </a:pPr>
            <a:r>
              <a:rPr lang="en-US" dirty="0" err="1" smtClean="0"/>
              <a:t>Descendez</a:t>
            </a:r>
            <a:r>
              <a:rPr lang="en-US" dirty="0" smtClean="0"/>
              <a:t> au boulevard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1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Tournez</a:t>
            </a:r>
            <a:r>
              <a:rPr lang="en-US" dirty="0" smtClean="0"/>
              <a:t> à gauche.</a:t>
            </a:r>
          </a:p>
          <a:p>
            <a:pPr marL="0" indent="0">
              <a:buNone/>
            </a:pPr>
            <a:r>
              <a:rPr lang="en-US" dirty="0" err="1" smtClean="0"/>
              <a:t>Tournez</a:t>
            </a:r>
            <a:r>
              <a:rPr lang="en-US" dirty="0" smtClean="0"/>
              <a:t> à </a:t>
            </a:r>
            <a:r>
              <a:rPr lang="en-US" dirty="0" err="1" smtClean="0"/>
              <a:t>droite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Allez</a:t>
            </a:r>
            <a:r>
              <a:rPr lang="en-US" dirty="0" smtClean="0"/>
              <a:t> tout droit.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e bout</a:t>
            </a:r>
          </a:p>
          <a:p>
            <a:pPr marL="0" indent="0">
              <a:buNone/>
            </a:pPr>
            <a:r>
              <a:rPr lang="en-US" dirty="0" err="1" smtClean="0"/>
              <a:t>Allez</a:t>
            </a:r>
            <a:r>
              <a:rPr lang="en-US" dirty="0" smtClean="0"/>
              <a:t> tout droit </a:t>
            </a:r>
            <a:r>
              <a:rPr lang="en-US" dirty="0" err="1" smtClean="0"/>
              <a:t>jusqu’au</a:t>
            </a:r>
            <a:r>
              <a:rPr lang="en-US" dirty="0" smtClean="0"/>
              <a:t> bout de la rue.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 but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034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 bout de la rue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97354" y="2693495"/>
            <a:ext cx="4223578" cy="3163607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le but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49168" y="3006726"/>
            <a:ext cx="4283350" cy="285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27924</TotalTime>
  <Words>191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Travail de cloche</vt:lpstr>
      <vt:lpstr>Toulouse, the fourth largest city in France, is home to the aerospace conglomerate Airbus.</vt:lpstr>
      <vt:lpstr>Bonjour!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353</cp:revision>
  <cp:lastPrinted>2017-01-11T14:51:23Z</cp:lastPrinted>
  <dcterms:created xsi:type="dcterms:W3CDTF">2016-10-03T16:25:09Z</dcterms:created>
  <dcterms:modified xsi:type="dcterms:W3CDTF">2019-01-17T15:26:26Z</dcterms:modified>
</cp:coreProperties>
</file>