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3" r:id="rId2"/>
    <p:sldId id="377" r:id="rId3"/>
    <p:sldId id="331" r:id="rId4"/>
    <p:sldId id="371" r:id="rId5"/>
    <p:sldId id="380" r:id="rId6"/>
    <p:sldId id="364" r:id="rId7"/>
    <p:sldId id="367" r:id="rId8"/>
    <p:sldId id="3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3"/>
            <p14:sldId id="377"/>
            <p14:sldId id="331"/>
            <p14:sldId id="371"/>
            <p14:sldId id="380"/>
          </p14:sldIdLst>
        </p14:section>
        <p14:section name="Untitled Section" id="{B98E1A23-2B1A-4556-9DA9-FFB83448EDE0}">
          <p14:sldIdLst>
            <p14:sldId id="364"/>
            <p14:sldId id="367"/>
            <p14:sldId id="37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Travail de cloche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 smtClean="0"/>
              <a:t>Écrivez une phrase qui utilise le futur antérieur.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86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The Marc Chagall Museum is located in Nice.</a:t>
            </a:r>
            <a:endParaRPr lang="en-US" sz="28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012898" y="2150075"/>
            <a:ext cx="3473502" cy="364797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31922" y="2570205"/>
            <a:ext cx="4213789" cy="282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51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vendredi, le dix huit janvier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des </a:t>
            </a:r>
            <a:r>
              <a:rPr lang="en-US" dirty="0" err="1" smtClean="0"/>
              <a:t>langues</a:t>
            </a:r>
            <a:r>
              <a:rPr lang="en-US" dirty="0" smtClean="0"/>
              <a:t> </a:t>
            </a:r>
            <a:r>
              <a:rPr lang="en-US" dirty="0" err="1" smtClean="0"/>
              <a:t>étrangères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Le jour </a:t>
            </a:r>
            <a:r>
              <a:rPr lang="en-US" dirty="0" err="1" smtClean="0"/>
              <a:t>d’espagnol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348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Missing work from Week 1 must be made-up by the end of ninth hour </a:t>
            </a:r>
            <a:r>
              <a:rPr lang="en-US" dirty="0" smtClean="0"/>
              <a:t>today </a:t>
            </a:r>
            <a:r>
              <a:rPr lang="en-US" dirty="0" smtClean="0"/>
              <a:t>(Friday, January, 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9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6953" y="2718487"/>
            <a:ext cx="3321708" cy="24095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6984" y="2172010"/>
            <a:ext cx="2520778" cy="378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mtClean="0"/>
              <a:t>Devoirs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8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smtClean="0"/>
              <a:t>Choisissez une personne du passé qui renaitra chez vous à </a:t>
            </a:r>
            <a:r>
              <a:rPr lang="fr-FR" dirty="0" err="1" smtClean="0"/>
              <a:t>quartre</a:t>
            </a:r>
            <a:r>
              <a:rPr lang="fr-FR" dirty="0" smtClean="0"/>
              <a:t> heures cet après-midi. Que ferez </a:t>
            </a:r>
            <a:r>
              <a:rPr lang="fr-FR" dirty="0" smtClean="0"/>
              <a:t>vous ensemble </a:t>
            </a:r>
            <a:r>
              <a:rPr lang="fr-FR" dirty="0" smtClean="0"/>
              <a:t>pendant la fin de semaine?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8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35988</TotalTime>
  <Words>88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Travail de cloche</vt:lpstr>
      <vt:lpstr>The Marc Chagall Museum is located in Nice.</vt:lpstr>
      <vt:lpstr>Bonjour!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380</cp:revision>
  <dcterms:created xsi:type="dcterms:W3CDTF">2016-10-03T16:25:09Z</dcterms:created>
  <dcterms:modified xsi:type="dcterms:W3CDTF">2019-01-18T14:49:09Z</dcterms:modified>
</cp:coreProperties>
</file>