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8" r:id="rId2"/>
    <p:sldId id="390" r:id="rId3"/>
    <p:sldId id="331" r:id="rId4"/>
    <p:sldId id="388" r:id="rId5"/>
    <p:sldId id="386" r:id="rId6"/>
    <p:sldId id="387" r:id="rId7"/>
    <p:sldId id="391" r:id="rId8"/>
    <p:sldId id="366" r:id="rId9"/>
    <p:sldId id="382" r:id="rId10"/>
    <p:sldId id="383" r:id="rId11"/>
    <p:sldId id="384" r:id="rId12"/>
    <p:sldId id="389" r:id="rId13"/>
    <p:sldId id="36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78"/>
            <p14:sldId id="390"/>
            <p14:sldId id="331"/>
            <p14:sldId id="388"/>
            <p14:sldId id="386"/>
            <p14:sldId id="387"/>
            <p14:sldId id="391"/>
            <p14:sldId id="366"/>
            <p14:sldId id="382"/>
            <p14:sldId id="383"/>
            <p14:sldId id="384"/>
            <p14:sldId id="389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Choose a fictitious character, and imagine that (s)he is currently living in Fort Collins. Use the </a:t>
            </a:r>
            <a:r>
              <a:rPr lang="en-US" dirty="0" err="1" smtClean="0"/>
              <a:t>futur</a:t>
            </a:r>
            <a:r>
              <a:rPr lang="en-US" dirty="0" smtClean="0"/>
              <a:t> simple to describe what this character will do tomorrow.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3265" y="2199504"/>
            <a:ext cx="5387545" cy="370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8940" y="2100649"/>
            <a:ext cx="3323967" cy="394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11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devrez</a:t>
            </a:r>
            <a:r>
              <a:rPr lang="en-US" smtClean="0"/>
              <a:t> plus </a:t>
            </a:r>
            <a:r>
              <a:rPr lang="en-US" dirty="0" err="1" smtClean="0"/>
              <a:t>travailler</a:t>
            </a:r>
            <a:r>
              <a:rPr lang="en-US" dirty="0" smtClean="0"/>
              <a:t> à </a:t>
            </a:r>
            <a:r>
              <a:rPr lang="en-US" dirty="0" err="1" smtClean="0"/>
              <a:t>l’avenir</a:t>
            </a:r>
            <a:r>
              <a:rPr lang="en-US" dirty="0" smtClean="0"/>
              <a:t>, grâce aux robots qui </a:t>
            </a:r>
            <a:r>
              <a:rPr lang="en-US" dirty="0" err="1" smtClean="0"/>
              <a:t>feront</a:t>
            </a:r>
            <a:r>
              <a:rPr lang="en-US" dirty="0" smtClean="0"/>
              <a:t> tout le </a:t>
            </a:r>
            <a:r>
              <a:rPr lang="en-US" dirty="0" err="1" smtClean="0"/>
              <a:t>travaille</a:t>
            </a:r>
            <a:r>
              <a:rPr lang="en-US" dirty="0" smtClean="0"/>
              <a:t>, comment </a:t>
            </a:r>
            <a:r>
              <a:rPr lang="en-US" dirty="0" err="1" smtClean="0"/>
              <a:t>passeriez-vous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temps?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Les </a:t>
            </a:r>
            <a:r>
              <a:rPr lang="en-US" sz="2800" b="1" dirty="0" err="1" smtClean="0"/>
              <a:t>symbolistes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étaient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groupe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poètes</a:t>
            </a:r>
            <a:r>
              <a:rPr lang="en-US" sz="2800" b="1" dirty="0" smtClean="0"/>
              <a:t> du XIX siècle qui </a:t>
            </a:r>
            <a:r>
              <a:rPr lang="en-US" sz="2800" b="1" dirty="0" err="1" smtClean="0"/>
              <a:t>écrivaient</a:t>
            </a:r>
            <a:r>
              <a:rPr lang="en-US" sz="2800" b="1" dirty="0" smtClean="0"/>
              <a:t> des aspects </a:t>
            </a:r>
            <a:r>
              <a:rPr lang="en-US" sz="2800" b="1" dirty="0" err="1" smtClean="0"/>
              <a:t>cruelles</a:t>
            </a:r>
            <a:r>
              <a:rPr lang="en-US" sz="2800" b="1" dirty="0" smtClean="0"/>
              <a:t> de la vie au temps de la revolution </a:t>
            </a:r>
            <a:r>
              <a:rPr lang="en-US" sz="2800" b="1" dirty="0" err="1" smtClean="0"/>
              <a:t>industrielle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913" y="2113005"/>
            <a:ext cx="5548183" cy="364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jeu</a:t>
            </a:r>
            <a:r>
              <a:rPr lang="fr-FR" dirty="0" smtClean="0"/>
              <a:t>di</a:t>
            </a:r>
            <a:r>
              <a:rPr lang="fr-FR" dirty="0" smtClean="0"/>
              <a:t>, le vingt </a:t>
            </a:r>
            <a:r>
              <a:rPr lang="fr-FR" dirty="0" smtClean="0"/>
              <a:t>quatre</a:t>
            </a:r>
            <a:r>
              <a:rPr lang="fr-FR" dirty="0" smtClean="0"/>
              <a:t> </a:t>
            </a:r>
            <a:r>
              <a:rPr lang="fr-FR" dirty="0" smtClean="0"/>
              <a:t>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Henri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“Madeleine”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chanteur: aime-t-il Madeleine?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Madeleine: aime-t-elle le chanteur?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Quelle sont les choses que le chanteur veut faire avec Madeleine?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votre avis est-ce que les projets du chanteur font une bonne soirée?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vous étiez Madeleine, préfériez-vous faire quelque chose d’autre?</a:t>
            </a:r>
          </a:p>
        </p:txBody>
      </p:sp>
    </p:spTree>
    <p:extLst>
      <p:ext uri="{BB962C8B-B14F-4D97-AF65-F5344CB8AC3E}">
        <p14:creationId xmlns:p14="http://schemas.microsoft.com/office/powerpoint/2010/main" val="328337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frappe par le </a:t>
            </a:r>
            <a:r>
              <a:rPr lang="en-US" dirty="0" err="1" smtClean="0"/>
              <a:t>foudre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an 2119.</a:t>
            </a:r>
          </a:p>
          <a:p>
            <a:pPr marL="0" indent="0">
              <a:buNone/>
            </a:pPr>
            <a:r>
              <a:rPr lang="en-US" dirty="0" err="1" smtClean="0"/>
              <a:t>Décrivez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choses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verrez</a:t>
            </a:r>
            <a:r>
              <a:rPr lang="en-US" dirty="0" smtClean="0"/>
              <a:t> </a:t>
            </a:r>
            <a:r>
              <a:rPr lang="en-US" dirty="0" err="1" smtClean="0"/>
              <a:t>immédiatement</a:t>
            </a:r>
            <a:r>
              <a:rPr lang="en-US" dirty="0" smtClean="0"/>
              <a:t>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différents</a:t>
            </a:r>
            <a:r>
              <a:rPr lang="en-US" dirty="0" smtClean="0"/>
              <a:t> que le monde </a:t>
            </a:r>
            <a:r>
              <a:rPr lang="en-US" dirty="0" err="1" smtClean="0"/>
              <a:t>actuel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fr-FR" dirty="0"/>
              <a:t>Décrivez trois choses que vous f</a:t>
            </a:r>
            <a:r>
              <a:rPr lang="fr-FR" dirty="0" smtClean="0"/>
              <a:t>erez pour revenir à 2019.</a:t>
            </a:r>
          </a:p>
          <a:p>
            <a:pPr marL="0" indent="0">
              <a:buNone/>
            </a:pPr>
            <a:r>
              <a:rPr lang="fr-FR" dirty="0"/>
              <a:t>Décrivez trois choses que vous </a:t>
            </a:r>
            <a:r>
              <a:rPr lang="fr-FR" dirty="0" smtClean="0"/>
              <a:t>ferez quand vous reviendrez.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4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empus Sans ITC" panose="04020404030D07020202" pitchFamily="82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Roman-photo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pp. 180 – 181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Trouvez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future simple.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5625"/>
            <a:ext cx="8204886" cy="38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32255</TotalTime>
  <Words>210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Tempus Sans ITC</vt:lpstr>
      <vt:lpstr>Times New Roman</vt:lpstr>
      <vt:lpstr>Office Theme</vt:lpstr>
      <vt:lpstr> Travail de cloche </vt:lpstr>
      <vt:lpstr>Les symbolistes étaient un groupe de poètes du XIX siècle qui écrivaient des aspects cruelles de la vie au temps de la revolution industrielle. 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400</cp:revision>
  <cp:lastPrinted>2017-01-24T17:52:36Z</cp:lastPrinted>
  <dcterms:created xsi:type="dcterms:W3CDTF">2016-10-03T16:25:09Z</dcterms:created>
  <dcterms:modified xsi:type="dcterms:W3CDTF">2019-01-23T17:34:36Z</dcterms:modified>
</cp:coreProperties>
</file>