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7" r:id="rId2"/>
    <p:sldId id="331" r:id="rId3"/>
    <p:sldId id="379" r:id="rId4"/>
    <p:sldId id="385" r:id="rId5"/>
    <p:sldId id="386" r:id="rId6"/>
    <p:sldId id="383" r:id="rId7"/>
    <p:sldId id="35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Travail de cloche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fr-FR" dirty="0" smtClean="0"/>
              <a:t>Que voulez-vous faire pendant cette réunion de notre classe?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804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jeu</a:t>
            </a:r>
            <a:r>
              <a:rPr lang="fr-FR" dirty="0" smtClean="0"/>
              <a:t>di</a:t>
            </a:r>
            <a:r>
              <a:rPr lang="fr-FR" dirty="0" smtClean="0"/>
              <a:t>, le vingt </a:t>
            </a:r>
            <a:r>
              <a:rPr lang="fr-FR" dirty="0" smtClean="0"/>
              <a:t>quatre</a:t>
            </a:r>
            <a:r>
              <a:rPr lang="fr-FR" dirty="0" smtClean="0"/>
              <a:t> </a:t>
            </a:r>
            <a:r>
              <a:rPr lang="fr-FR" dirty="0" smtClean="0"/>
              <a:t>janvier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i="1" dirty="0"/>
              <a:t>C</a:t>
            </a:r>
            <a:r>
              <a:rPr lang="fr-FR" sz="2800" b="1" i="1" dirty="0" smtClean="0"/>
              <a:t>hanson douce </a:t>
            </a:r>
            <a:r>
              <a:rPr lang="fr-FR" sz="2800" b="1" dirty="0" smtClean="0"/>
              <a:t>par Leila </a:t>
            </a:r>
            <a:r>
              <a:rPr lang="fr-FR" sz="2800" b="1" dirty="0" err="1" smtClean="0"/>
              <a:t>Silmani</a:t>
            </a:r>
            <a:r>
              <a:rPr lang="fr-FR" sz="2800" b="1" dirty="0" smtClean="0"/>
              <a:t> a gagné le prix Goncourt en 2016. Maintenant il fait un grand succès de librairie aux États-Unis où il a le titre “The </a:t>
            </a:r>
            <a:r>
              <a:rPr lang="fr-FR" sz="2800" b="1" dirty="0" err="1" smtClean="0"/>
              <a:t>Perfect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Nanny</a:t>
            </a:r>
            <a:r>
              <a:rPr lang="fr-FR" sz="2800" b="1" dirty="0" smtClean="0"/>
              <a:t>.”</a:t>
            </a:r>
            <a:endParaRPr lang="fr-FR" sz="2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584" y="1978479"/>
            <a:ext cx="2630820" cy="39033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779" y="1940872"/>
            <a:ext cx="2456152" cy="394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76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Forte" panose="03060902040502070203" pitchFamily="66" charset="0"/>
              </a:rPr>
              <a:t>…et </a:t>
            </a:r>
            <a:r>
              <a:rPr lang="en-US" sz="3200" b="1" dirty="0" err="1" smtClean="0">
                <a:latin typeface="Forte" panose="03060902040502070203" pitchFamily="66" charset="0"/>
              </a:rPr>
              <a:t>maintenant</a:t>
            </a:r>
            <a:r>
              <a:rPr lang="en-US" sz="3200" b="1" dirty="0" smtClean="0">
                <a:latin typeface="Forte" panose="03060902040502070203" pitchFamily="66" charset="0"/>
              </a:rPr>
              <a:t>, le chapeau </a:t>
            </a:r>
            <a:r>
              <a:rPr lang="en-US" sz="3200" b="1" dirty="0" err="1" smtClean="0">
                <a:latin typeface="Forte" panose="03060902040502070203" pitchFamily="66" charset="0"/>
              </a:rPr>
              <a:t>magique</a:t>
            </a:r>
            <a:r>
              <a:rPr lang="en-US" sz="3200" b="1" dirty="0" smtClean="0">
                <a:latin typeface="Forte" panose="03060902040502070203" pitchFamily="66" charset="0"/>
              </a:rPr>
              <a:t> </a:t>
            </a:r>
            <a:r>
              <a:rPr lang="en-US" sz="3200" b="1" dirty="0" err="1" smtClean="0">
                <a:latin typeface="Forte" panose="03060902040502070203" pitchFamily="66" charset="0"/>
              </a:rPr>
              <a:t>présente</a:t>
            </a:r>
            <a:r>
              <a:rPr lang="en-US" sz="3200" b="1" dirty="0" smtClean="0">
                <a:latin typeface="Forte" panose="03060902040502070203" pitchFamily="66" charset="0"/>
              </a:rPr>
              <a:t>…</a:t>
            </a:r>
            <a:endParaRPr lang="en-US" sz="3200" b="1" dirty="0">
              <a:latin typeface="Forte" panose="03060902040502070203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9260" y="2751505"/>
            <a:ext cx="2493480" cy="249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31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Forte" panose="03060902040502070203" pitchFamily="66" charset="0"/>
              </a:rPr>
              <a:t>Gwen </a:t>
            </a:r>
            <a:r>
              <a:rPr lang="en-US" sz="3200" b="1" dirty="0" err="1" smtClean="0">
                <a:latin typeface="Forte" panose="03060902040502070203" pitchFamily="66" charset="0"/>
              </a:rPr>
              <a:t>Wilusz</a:t>
            </a:r>
            <a:endParaRPr lang="en-US" sz="3200" b="1" dirty="0">
              <a:latin typeface="Forte" panose="03060902040502070203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34505" y="2047335"/>
            <a:ext cx="1322990" cy="13262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1919" y="3248796"/>
            <a:ext cx="1668162" cy="208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70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6953" y="2718487"/>
            <a:ext cx="3321708" cy="24095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6984" y="2172010"/>
            <a:ext cx="2520778" cy="378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1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Billet </a:t>
            </a:r>
            <a:r>
              <a:rPr lang="en-US" sz="2800" b="1" dirty="0"/>
              <a:t>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fr-FR" dirty="0" smtClean="0"/>
              <a:t>Posez une question et donnez votre réponse.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29511</TotalTime>
  <Words>70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Forte</vt:lpstr>
      <vt:lpstr>Office Theme</vt:lpstr>
      <vt:lpstr> Travail de cloche </vt:lpstr>
      <vt:lpstr>Bonjour!</vt:lpstr>
      <vt:lpstr>Chanson douce par Leila Silmani a gagné le prix Goncourt en 2016. Maintenant il fait un grand succès de librairie aux États-Unis où il a le titre “The Perfect Nanny.”</vt:lpstr>
      <vt:lpstr>…et maintenant, le chapeau magique présente…</vt:lpstr>
      <vt:lpstr>Gwen Wilusz</vt:lpstr>
      <vt:lpstr>PowerPoint Presentation</vt:lpstr>
      <vt:lpstr> 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402</cp:revision>
  <dcterms:created xsi:type="dcterms:W3CDTF">2016-10-03T16:25:09Z</dcterms:created>
  <dcterms:modified xsi:type="dcterms:W3CDTF">2019-01-23T19:19:05Z</dcterms:modified>
</cp:coreProperties>
</file>