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388" r:id="rId2"/>
    <p:sldId id="356" r:id="rId3"/>
    <p:sldId id="394" r:id="rId4"/>
    <p:sldId id="272" r:id="rId5"/>
    <p:sldId id="261" r:id="rId6"/>
    <p:sldId id="396" r:id="rId7"/>
    <p:sldId id="395" r:id="rId8"/>
    <p:sldId id="391" r:id="rId9"/>
    <p:sldId id="375" r:id="rId10"/>
    <p:sldId id="370" r:id="rId11"/>
    <p:sldId id="387" r:id="rId12"/>
    <p:sldId id="379" r:id="rId13"/>
    <p:sldId id="393" r:id="rId14"/>
    <p:sldId id="361" r:id="rId15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88"/>
            <p14:sldId id="356"/>
            <p14:sldId id="394"/>
            <p14:sldId id="272"/>
            <p14:sldId id="261"/>
            <p14:sldId id="396"/>
            <p14:sldId id="395"/>
            <p14:sldId id="391"/>
            <p14:sldId id="375"/>
            <p14:sldId id="370"/>
            <p14:sldId id="387"/>
            <p14:sldId id="379"/>
            <p14:sldId id="393"/>
            <p14:sldId id="361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61B7447-D8FB-466C-91C8-F3D7682DE1D0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4D57689-A5D2-4626-ABAF-9F226B4B6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43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Travail de cloche</a:t>
            </a:r>
            <a:br>
              <a:rPr lang="en-US" sz="2800" b="1" dirty="0" smtClean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Write two sentences using the verb </a:t>
            </a:r>
            <a:r>
              <a:rPr lang="en-US" dirty="0" err="1" smtClean="0"/>
              <a:t>préférer</a:t>
            </a:r>
            <a:r>
              <a:rPr lang="en-US" dirty="0" smtClean="0"/>
              <a:t>: one having “</a:t>
            </a:r>
            <a:r>
              <a:rPr lang="en-US" dirty="0" err="1" smtClean="0"/>
              <a:t>Tu</a:t>
            </a:r>
            <a:r>
              <a:rPr lang="en-US" dirty="0" smtClean="0"/>
              <a:t>” as the subject and the other having “</a:t>
            </a:r>
            <a:r>
              <a:rPr lang="en-US" dirty="0" err="1" smtClean="0"/>
              <a:t>Vous</a:t>
            </a:r>
            <a:r>
              <a:rPr lang="en-US" dirty="0" smtClean="0"/>
              <a:t>” as the subject.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22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6119"/>
            <a:ext cx="10515600" cy="5410844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À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d’écouter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p.173</a:t>
            </a:r>
          </a:p>
        </p:txBody>
      </p:sp>
    </p:spTree>
    <p:extLst>
      <p:ext uri="{BB962C8B-B14F-4D97-AF65-F5344CB8AC3E}">
        <p14:creationId xmlns:p14="http://schemas.microsoft.com/office/powerpoint/2010/main" val="158762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r</a:t>
            </a:r>
            <a:r>
              <a:rPr lang="en-US" dirty="0" smtClean="0"/>
              <a:t>oman-photo</a:t>
            </a:r>
          </a:p>
          <a:p>
            <a:pPr marL="0" indent="0" algn="ctr">
              <a:buNone/>
            </a:pPr>
            <a:r>
              <a:rPr lang="en-US" dirty="0" smtClean="0"/>
              <a:t>164 - 165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02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p. 172</a:t>
            </a:r>
          </a:p>
          <a:p>
            <a:pPr marL="0" indent="0" algn="ctr">
              <a:buNone/>
            </a:pPr>
            <a:r>
              <a:rPr lang="en-US" dirty="0" smtClean="0"/>
              <a:t>Le basket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9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Devoirs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68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Billet de sortie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Translate into French: In winter, when it is cold, I like to eat chicken and </a:t>
            </a:r>
            <a:r>
              <a:rPr lang="en-US" smtClean="0"/>
              <a:t>drink tea.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29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Bonjour!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smtClean="0"/>
              <a:t>vendredi, le vingt cinq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89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Vendredi</a:t>
            </a:r>
            <a:r>
              <a:rPr lang="en-US" dirty="0" smtClean="0"/>
              <a:t>, </a:t>
            </a:r>
            <a:r>
              <a:rPr lang="en-US" dirty="0" err="1" smtClean="0"/>
              <a:t>vendredi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Rah, rah, rah!</a:t>
            </a:r>
          </a:p>
          <a:p>
            <a:pPr marL="0" indent="0">
              <a:buNone/>
            </a:pPr>
            <a:r>
              <a:rPr lang="en-US" dirty="0" err="1" smtClean="0"/>
              <a:t>Vendredi</a:t>
            </a:r>
            <a:r>
              <a:rPr lang="en-US" dirty="0" smtClean="0"/>
              <a:t>, </a:t>
            </a:r>
            <a:r>
              <a:rPr lang="en-US" dirty="0" err="1" smtClean="0"/>
              <a:t>vendredi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smtClean="0"/>
              <a:t>On y </a:t>
            </a:r>
            <a:r>
              <a:rPr lang="en-US" dirty="0" err="1" smtClean="0"/>
              <a:t>va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9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Pourquoi </a:t>
            </a:r>
            <a:r>
              <a:rPr lang="en-US" sz="3200" b="1" dirty="0" err="1" smtClean="0"/>
              <a:t>tombons</a:t>
            </a:r>
            <a:r>
              <a:rPr lang="en-US" sz="3200" b="1" dirty="0" smtClean="0"/>
              <a:t>-nous?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Nous </a:t>
            </a:r>
            <a:r>
              <a:rPr lang="en-US" sz="4000" dirty="0" err="1" smtClean="0"/>
              <a:t>tombons</a:t>
            </a:r>
            <a:r>
              <a:rPr lang="en-US" sz="4000" dirty="0" smtClean="0"/>
              <a:t> pour </a:t>
            </a:r>
            <a:r>
              <a:rPr lang="en-US" sz="4000" dirty="0" err="1" smtClean="0"/>
              <a:t>apprendre</a:t>
            </a:r>
            <a:r>
              <a:rPr lang="en-US" sz="4000" dirty="0" smtClean="0"/>
              <a:t> comment se lever.</a:t>
            </a:r>
            <a:endParaRPr lang="en-US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Sommes</a:t>
            </a:r>
            <a:r>
              <a:rPr lang="en-US" dirty="0" smtClean="0">
                <a:solidFill>
                  <a:srgbClr val="FF0000"/>
                </a:solidFill>
              </a:rPr>
              <a:t>-nous </a:t>
            </a:r>
            <a:r>
              <a:rPr lang="en-US" dirty="0" err="1" smtClean="0">
                <a:solidFill>
                  <a:srgbClr val="FF0000"/>
                </a:solidFill>
              </a:rPr>
              <a:t>prêts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002060"/>
                </a:solidFill>
              </a:rPr>
              <a:t>Nous </a:t>
            </a:r>
            <a:r>
              <a:rPr lang="en-US" dirty="0" err="1" smtClean="0">
                <a:solidFill>
                  <a:srgbClr val="002060"/>
                </a:solidFill>
              </a:rPr>
              <a:t>sommes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prêts</a:t>
            </a:r>
            <a:r>
              <a:rPr lang="en-US" dirty="0" smtClean="0">
                <a:solidFill>
                  <a:srgbClr val="002060"/>
                </a:solidFill>
              </a:rPr>
              <a:t> !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There will be an exam covering primarily Unit 5 on Friday, February 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266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There are 350 – 450 varieties of cheese produced in France, fifty-six of which have been granted the status of Appellation </a:t>
            </a:r>
            <a:r>
              <a:rPr lang="en-US" sz="2800" b="1" dirty="0" err="1" smtClean="0"/>
              <a:t>d’Origine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Contrôllée</a:t>
            </a:r>
            <a:endParaRPr lang="en-US" sz="2800" b="1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41405" y="1825626"/>
            <a:ext cx="4559643" cy="4216828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685004" y="1825626"/>
            <a:ext cx="4423719" cy="4216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5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l</a:t>
            </a:r>
            <a:r>
              <a:rPr lang="en-US" dirty="0" smtClean="0"/>
              <a:t>a </a:t>
            </a:r>
            <a:r>
              <a:rPr lang="en-US" dirty="0" err="1" smtClean="0"/>
              <a:t>pleuvre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32656" y="2891481"/>
            <a:ext cx="4413230" cy="2965622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l</a:t>
            </a:r>
            <a:r>
              <a:rPr lang="en-US" dirty="0" smtClean="0"/>
              <a:t>e </a:t>
            </a:r>
            <a:r>
              <a:rPr lang="en-US" dirty="0" err="1" smtClean="0"/>
              <a:t>poulpe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693569" y="2891481"/>
            <a:ext cx="3971814" cy="2965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17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Aimez-vous</a:t>
            </a:r>
            <a:r>
              <a:rPr lang="en-US" dirty="0" smtClean="0"/>
              <a:t> le </a:t>
            </a:r>
            <a:r>
              <a:rPr lang="en-US" dirty="0" err="1" smtClean="0"/>
              <a:t>poulpe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err="1" smtClean="0"/>
              <a:t>Mangez-vous</a:t>
            </a:r>
            <a:r>
              <a:rPr lang="en-US" dirty="0" smtClean="0"/>
              <a:t> du </a:t>
            </a:r>
            <a:r>
              <a:rPr lang="en-US" dirty="0" err="1" smtClean="0"/>
              <a:t>poulpe</a:t>
            </a:r>
            <a:r>
              <a:rPr lang="en-US" dirty="0" smtClean="0"/>
              <a:t> </a:t>
            </a:r>
            <a:r>
              <a:rPr lang="en-US" dirty="0" err="1" smtClean="0"/>
              <a:t>souvent</a:t>
            </a:r>
            <a:r>
              <a:rPr lang="en-US" dirty="0" smtClean="0"/>
              <a:t>, </a:t>
            </a:r>
            <a:r>
              <a:rPr lang="en-US" dirty="0" err="1" smtClean="0"/>
              <a:t>parfois</a:t>
            </a:r>
            <a:r>
              <a:rPr lang="en-US" dirty="0" smtClean="0"/>
              <a:t>, </a:t>
            </a:r>
            <a:r>
              <a:rPr lang="en-US" dirty="0" err="1" smtClean="0"/>
              <a:t>rarement</a:t>
            </a:r>
            <a:r>
              <a:rPr lang="en-US" dirty="0" smtClean="0"/>
              <a:t>,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jamais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err="1" smtClean="0"/>
              <a:t>Quelle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votre</a:t>
            </a:r>
            <a:r>
              <a:rPr lang="en-US" dirty="0" smtClean="0"/>
              <a:t> </a:t>
            </a:r>
            <a:r>
              <a:rPr lang="en-US" dirty="0" err="1" smtClean="0"/>
              <a:t>saison</a:t>
            </a:r>
            <a:r>
              <a:rPr lang="en-US" dirty="0" smtClean="0"/>
              <a:t> </a:t>
            </a:r>
            <a:r>
              <a:rPr lang="en-US" dirty="0" err="1" smtClean="0"/>
              <a:t>préférée</a:t>
            </a:r>
            <a:r>
              <a:rPr lang="en-US" dirty="0" smtClean="0"/>
              <a:t> pour manger du </a:t>
            </a:r>
            <a:r>
              <a:rPr lang="en-US" dirty="0" err="1" smtClean="0"/>
              <a:t>poulpe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Que </a:t>
            </a:r>
            <a:r>
              <a:rPr lang="en-US" dirty="0" err="1" smtClean="0"/>
              <a:t>buvez-vous</a:t>
            </a:r>
            <a:r>
              <a:rPr lang="en-US" dirty="0" smtClean="0"/>
              <a:t> </a:t>
            </a:r>
            <a:r>
              <a:rPr lang="en-US" dirty="0" err="1" smtClean="0"/>
              <a:t>quand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mangez</a:t>
            </a:r>
            <a:r>
              <a:rPr lang="en-US" dirty="0" smtClean="0"/>
              <a:t> du </a:t>
            </a:r>
            <a:r>
              <a:rPr lang="en-US" dirty="0" err="1" smtClean="0"/>
              <a:t>poulpe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err="1" smtClean="0"/>
              <a:t>Qu’est-ce</a:t>
            </a:r>
            <a:r>
              <a:rPr lang="en-US" dirty="0" smtClean="0"/>
              <a:t> que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aimez</a:t>
            </a:r>
            <a:r>
              <a:rPr lang="en-US" dirty="0" smtClean="0"/>
              <a:t> faire après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mangez</a:t>
            </a:r>
            <a:r>
              <a:rPr lang="en-US" dirty="0" smtClean="0"/>
              <a:t> du </a:t>
            </a:r>
            <a:r>
              <a:rPr lang="en-US" dirty="0" err="1" smtClean="0"/>
              <a:t>poulpe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739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29251</TotalTime>
  <Words>198</Words>
  <Application>Microsoft Office PowerPoint</Application>
  <PresentationFormat>Widescreen</PresentationFormat>
  <Paragraphs>80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 Travail de cloche </vt:lpstr>
      <vt:lpstr>Bonjour!</vt:lpstr>
      <vt:lpstr>PowerPoint Presentation</vt:lpstr>
      <vt:lpstr>Pourquoi tombons-nous?</vt:lpstr>
      <vt:lpstr>PowerPoint Presentation</vt:lpstr>
      <vt:lpstr>PowerPoint Presentation</vt:lpstr>
      <vt:lpstr>There are 350 – 450 varieties of cheese produced in France, fifty-six of which have been granted the status of Appellation d’Origine Contrôllée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</cp:lastModifiedBy>
  <cp:revision>407</cp:revision>
  <cp:lastPrinted>2017-01-26T17:05:00Z</cp:lastPrinted>
  <dcterms:created xsi:type="dcterms:W3CDTF">2016-10-03T16:25:09Z</dcterms:created>
  <dcterms:modified xsi:type="dcterms:W3CDTF">2019-01-24T21:32:22Z</dcterms:modified>
</cp:coreProperties>
</file>