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76" r:id="rId2"/>
    <p:sldId id="331" r:id="rId3"/>
    <p:sldId id="377" r:id="rId4"/>
    <p:sldId id="378" r:id="rId5"/>
    <p:sldId id="356" r:id="rId6"/>
    <p:sldId id="369" r:id="rId7"/>
    <p:sldId id="371" r:id="rId8"/>
    <p:sldId id="372" r:id="rId9"/>
    <p:sldId id="373" r:id="rId10"/>
    <p:sldId id="374" r:id="rId11"/>
    <p:sldId id="366" r:id="rId12"/>
    <p:sldId id="375" r:id="rId13"/>
    <p:sldId id="367" r:id="rId14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376"/>
            <p14:sldId id="331"/>
            <p14:sldId id="377"/>
            <p14:sldId id="378"/>
            <p14:sldId id="356"/>
            <p14:sldId id="369"/>
            <p14:sldId id="371"/>
            <p14:sldId id="372"/>
            <p14:sldId id="373"/>
            <p14:sldId id="374"/>
            <p14:sldId id="366"/>
            <p14:sldId id="375"/>
            <p14:sldId id="367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1F8FC56-A933-49CA-AB00-C90420C690BB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733D89F-18B8-414D-8041-7D6D10F61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0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D0A07-85FA-4B78-9C5E-5A1CE49C4023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0846C-8667-4EDA-B1E1-658FC0239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5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/>
              <a:t>Travail de cloche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Write a sentence </a:t>
            </a:r>
            <a:r>
              <a:rPr lang="en-US" dirty="0" err="1" smtClean="0"/>
              <a:t>fo</a:t>
            </a:r>
            <a:r>
              <a:rPr lang="en-US" dirty="0" smtClean="0"/>
              <a:t> which </a:t>
            </a:r>
            <a:r>
              <a:rPr lang="en-US" dirty="0" err="1" smtClean="0"/>
              <a:t>elles</a:t>
            </a:r>
            <a:r>
              <a:rPr lang="en-US" dirty="0" smtClean="0"/>
              <a:t> is the subject and the verb is an IR verb in the future test.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30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88541" y="1825625"/>
            <a:ext cx="4485501" cy="4351337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97362" y="1825625"/>
            <a:ext cx="4423719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2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Tempus Sans ITC" panose="04020404030D07020202" pitchFamily="8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empus Sans ITC" panose="04020404030D07020202" pitchFamily="8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Nous ne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sommes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plus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bergers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Nous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n’habitons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 les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villes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n’est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heureux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177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Tempus Sans ITC" panose="04020404030D07020202" pitchFamily="8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Décrivez le monde au temps de Charles Baudelaire.</a:t>
            </a:r>
          </a:p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pensait Baudelaire de son monde?</a:t>
            </a:r>
          </a:p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Qu’est-ce qu'il a décidé a faire?</a:t>
            </a:r>
          </a:p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vous viviez au temps de Baudelaire, auriez-vous les mêmes idées?</a:t>
            </a:r>
          </a:p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Croyez-vous que notre monde actuel est du mal?</a:t>
            </a:r>
          </a:p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Quel est un bon réponse à un mauvais monde?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36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/>
              <a:t>Billet de sortie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 err="1" smtClean="0"/>
              <a:t>votre</a:t>
            </a:r>
            <a:r>
              <a:rPr lang="en-US" dirty="0" smtClean="0"/>
              <a:t> </a:t>
            </a:r>
            <a:r>
              <a:rPr lang="en-US" dirty="0" err="1" smtClean="0"/>
              <a:t>avis</a:t>
            </a:r>
            <a:r>
              <a:rPr lang="en-US" dirty="0" smtClean="0"/>
              <a:t>, </a:t>
            </a:r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la chose la plus du mal de </a:t>
            </a:r>
            <a:r>
              <a:rPr lang="en-US" dirty="0" err="1" smtClean="0"/>
              <a:t>notre</a:t>
            </a:r>
            <a:r>
              <a:rPr lang="en-US" dirty="0" smtClean="0"/>
              <a:t> monde </a:t>
            </a:r>
            <a:r>
              <a:rPr lang="en-US" dirty="0" err="1" smtClean="0"/>
              <a:t>actuel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11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Bonjour!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vendre</a:t>
            </a:r>
            <a:r>
              <a:rPr lang="fr-FR" dirty="0" smtClean="0"/>
              <a:t>di</a:t>
            </a:r>
            <a:r>
              <a:rPr lang="fr-FR" dirty="0" smtClean="0"/>
              <a:t>, le vingt </a:t>
            </a:r>
            <a:r>
              <a:rPr lang="fr-FR" dirty="0" smtClean="0"/>
              <a:t>cinq </a:t>
            </a:r>
            <a:r>
              <a:rPr lang="fr-FR" dirty="0" smtClean="0"/>
              <a:t>janvier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Vendredi</a:t>
            </a:r>
            <a:r>
              <a:rPr lang="en-US" dirty="0" smtClean="0"/>
              <a:t>, </a:t>
            </a:r>
            <a:r>
              <a:rPr lang="en-US" dirty="0" err="1" smtClean="0"/>
              <a:t>vendredi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Rah, rah, rah!</a:t>
            </a:r>
          </a:p>
          <a:p>
            <a:pPr marL="0" indent="0">
              <a:buNone/>
            </a:pPr>
            <a:r>
              <a:rPr lang="en-US" dirty="0" err="1" smtClean="0"/>
              <a:t>Vendredi</a:t>
            </a:r>
            <a:r>
              <a:rPr lang="en-US" dirty="0" smtClean="0"/>
              <a:t>, </a:t>
            </a:r>
            <a:r>
              <a:rPr lang="en-US" dirty="0" err="1" smtClean="0"/>
              <a:t>vendredi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On y </a:t>
            </a:r>
            <a:r>
              <a:rPr lang="en-US" dirty="0" err="1" smtClean="0"/>
              <a:t>va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97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There will be an exam covering primarily Unit </a:t>
            </a:r>
            <a:r>
              <a:rPr lang="en-US" smtClean="0"/>
              <a:t>4 on Friday</a:t>
            </a:r>
            <a:r>
              <a:rPr lang="en-US" dirty="0" smtClean="0"/>
              <a:t>, February 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1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Charles Baudelaire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(1821 – 1867)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654" y="1977080"/>
            <a:ext cx="3484605" cy="344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0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“La plus belle des ruses du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diable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vous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persuader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qu’il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n’existe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pas.”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9752" y="1825625"/>
            <a:ext cx="3830594" cy="4351337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08573" y="1940011"/>
            <a:ext cx="3212757" cy="407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4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poésie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classique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31525" y="1825625"/>
            <a:ext cx="3394950" cy="4351338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77232" y="1825625"/>
            <a:ext cx="4238368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9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revolution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industrielle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097" y="1825625"/>
            <a:ext cx="4473146" cy="345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8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fleurs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mal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925" y="2181225"/>
            <a:ext cx="2594918" cy="313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8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31800</TotalTime>
  <Words>174</Words>
  <Application>Microsoft Office PowerPoint</Application>
  <PresentationFormat>Widescreen</PresentationFormat>
  <Paragraphs>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Tempus Sans ITC</vt:lpstr>
      <vt:lpstr>Times New Roman</vt:lpstr>
      <vt:lpstr>Office Theme</vt:lpstr>
      <vt:lpstr>Travail de cloche</vt:lpstr>
      <vt:lpstr>Bonjour!</vt:lpstr>
      <vt:lpstr>PowerPoint Presentation</vt:lpstr>
      <vt:lpstr>PowerPoint Presentation</vt:lpstr>
      <vt:lpstr>Charles Baudelaire (1821 – 1867) </vt:lpstr>
      <vt:lpstr>“La plus belle des ruses du diable  est de vous persuader qu’il n’existe pas.”</vt:lpstr>
      <vt:lpstr>La poésie classique</vt:lpstr>
      <vt:lpstr>La revolution industrielle</vt:lpstr>
      <vt:lpstr>Les fleurs du mal</vt:lpstr>
      <vt:lpstr>PowerPoint Presentation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</cp:lastModifiedBy>
  <cp:revision>380</cp:revision>
  <cp:lastPrinted>2017-01-24T17:52:36Z</cp:lastPrinted>
  <dcterms:created xsi:type="dcterms:W3CDTF">2016-10-03T16:25:09Z</dcterms:created>
  <dcterms:modified xsi:type="dcterms:W3CDTF">2019-01-24T21:33:16Z</dcterms:modified>
</cp:coreProperties>
</file>