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7" r:id="rId2"/>
    <p:sldId id="331" r:id="rId3"/>
    <p:sldId id="388" r:id="rId4"/>
    <p:sldId id="389" r:id="rId5"/>
    <p:sldId id="379" r:id="rId6"/>
    <p:sldId id="383" r:id="rId7"/>
    <p:sldId id="387" r:id="rId8"/>
    <p:sldId id="35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Travail de cloche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fr-FR" dirty="0" smtClean="0"/>
              <a:t>Quel est la chose la plus surprenant que vous avez lu pour les devoirs à rendre aujourd’hui</a:t>
            </a:r>
            <a:r>
              <a:rPr lang="fr-FR" dirty="0" smtClean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804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v</a:t>
            </a:r>
            <a:r>
              <a:rPr lang="fr-FR" dirty="0" smtClean="0"/>
              <a:t>endredi</a:t>
            </a:r>
            <a:r>
              <a:rPr lang="fr-FR" dirty="0" smtClean="0"/>
              <a:t>, le vingt </a:t>
            </a:r>
            <a:r>
              <a:rPr lang="fr-FR" dirty="0" smtClean="0"/>
              <a:t>cinq </a:t>
            </a:r>
            <a:r>
              <a:rPr lang="fr-FR" dirty="0" smtClean="0"/>
              <a:t>janvier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Vendredi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Rah, rah, rah!</a:t>
            </a:r>
          </a:p>
          <a:p>
            <a:pPr marL="0" indent="0">
              <a:buNone/>
            </a:pPr>
            <a:r>
              <a:rPr lang="en-US" dirty="0" err="1" smtClean="0"/>
              <a:t>Vendredi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 y </a:t>
            </a:r>
            <a:r>
              <a:rPr lang="en-US" dirty="0" err="1" smtClean="0"/>
              <a:t>va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8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will be an exam on Friday</a:t>
            </a:r>
            <a:r>
              <a:rPr lang="en-US" smtClean="0"/>
              <a:t>, February 1.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9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 smtClean="0"/>
              <a:t>Yannick </a:t>
            </a:r>
            <a:r>
              <a:rPr lang="fr-FR" sz="2800" b="1" dirty="0" err="1" smtClean="0"/>
              <a:t>Nézet</a:t>
            </a:r>
            <a:r>
              <a:rPr lang="fr-FR" sz="2800" b="1" dirty="0" smtClean="0"/>
              <a:t>-Seguin, qui est né à Montréal, est le dirigeant général de l’Orchestre de Philadelphie et l’Opéra Métropolitain de New York</a:t>
            </a:r>
            <a:endParaRPr lang="fr-FR" sz="2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643" y="1914060"/>
            <a:ext cx="6633520" cy="398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76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6953" y="2718487"/>
            <a:ext cx="3321708" cy="24095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6984" y="2172010"/>
            <a:ext cx="2520778" cy="378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1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38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Billet </a:t>
            </a:r>
            <a:r>
              <a:rPr lang="en-US" sz="2800" b="1" dirty="0"/>
              <a:t>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 smtClean="0"/>
              <a:t>Choisissez un personnage de votre livre</a:t>
            </a:r>
            <a:r>
              <a:rPr lang="fr-FR" dirty="0" smtClean="0"/>
              <a:t>. Vous lui dites « Quoi de neuf? » Qu’est-ce qu’il vous dira?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9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29550</TotalTime>
  <Words>88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Travail de cloche </vt:lpstr>
      <vt:lpstr>Bonjour!</vt:lpstr>
      <vt:lpstr>PowerPoint Presentation</vt:lpstr>
      <vt:lpstr>PowerPoint Presentation</vt:lpstr>
      <vt:lpstr>Yannick Nézet-Seguin, qui est né à Montréal, est le dirigeant général de l’Orchestre de Philadelphie et l’Opéra Métropolitain de New York</vt:lpstr>
      <vt:lpstr>PowerPoint Presentation</vt:lpstr>
      <vt:lpstr>PowerPoint Presentation</vt:lpstr>
      <vt:lpstr> 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407</cp:revision>
  <dcterms:created xsi:type="dcterms:W3CDTF">2016-10-03T16:25:09Z</dcterms:created>
  <dcterms:modified xsi:type="dcterms:W3CDTF">2019-01-24T21:29:38Z</dcterms:modified>
</cp:coreProperties>
</file>