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31" r:id="rId3"/>
    <p:sldId id="389" r:id="rId4"/>
    <p:sldId id="379" r:id="rId5"/>
    <p:sldId id="383" r:id="rId6"/>
    <p:sldId id="390" r:id="rId7"/>
    <p:sldId id="387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Qu’est-ce que vous avez fait pendant la fin de semaine que vous avez pu fait si vous étiez en vie au temps et au lieu de votre livre?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vendredi, le vingt cinq janvier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will be an exam on Friday, February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Régine Crespin,  qui ne venait pas de Crespin, était une grande vedette du monde de l’opéra aux années 50 et 60 du XX siècle.</a:t>
            </a:r>
            <a:endParaRPr lang="fr-FR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649" y="2209800"/>
            <a:ext cx="3027405" cy="39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953" y="2718487"/>
            <a:ext cx="3321708" cy="2409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984" y="2172010"/>
            <a:ext cx="2520778" cy="378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Vous êtes un personnage de votre livre.</a:t>
            </a:r>
          </a:p>
          <a:p>
            <a:pPr marL="0" indent="0">
              <a:buNone/>
            </a:pPr>
            <a:r>
              <a:rPr lang="fr-FR" dirty="0" smtClean="0"/>
              <a:t>Vous habitez à Fort Collins en 2019, mais vous avez les mêmes problèmes qu’au livre.</a:t>
            </a:r>
          </a:p>
          <a:p>
            <a:pPr marL="0" indent="0">
              <a:buNone/>
            </a:pPr>
            <a:r>
              <a:rPr lang="fr-FR" dirty="0" smtClean="0"/>
              <a:t>Vous retrouvez votre ami(e) au café pour expliquer vos problèmes et chercher ses conseils.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3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Billet </a:t>
            </a:r>
            <a:r>
              <a:rPr lang="en-US" sz="2800" b="1" dirty="0"/>
              <a:t>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Translate </a:t>
            </a:r>
            <a:r>
              <a:rPr lang="fr-FR" dirty="0" err="1" smtClean="0"/>
              <a:t>into</a:t>
            </a:r>
            <a:r>
              <a:rPr lang="fr-FR" dirty="0" smtClean="0"/>
              <a:t> French: </a:t>
            </a:r>
            <a:r>
              <a:rPr lang="fr-FR" dirty="0" err="1" smtClean="0"/>
              <a:t>Yesterday</a:t>
            </a:r>
            <a:r>
              <a:rPr lang="fr-FR" dirty="0" smtClean="0"/>
              <a:t>,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walking</a:t>
            </a:r>
            <a:r>
              <a:rPr lang="fr-FR" dirty="0" smtClean="0"/>
              <a:t> to </a:t>
            </a:r>
            <a:r>
              <a:rPr lang="fr-FR" dirty="0" err="1" smtClean="0"/>
              <a:t>school</a:t>
            </a:r>
            <a:r>
              <a:rPr lang="fr-FR" dirty="0" smtClean="0"/>
              <a:t>, I </a:t>
            </a:r>
            <a:r>
              <a:rPr lang="fr-FR" dirty="0" err="1" smtClean="0"/>
              <a:t>saw</a:t>
            </a:r>
            <a:r>
              <a:rPr lang="fr-FR" dirty="0" smtClean="0"/>
              <a:t> a man </a:t>
            </a:r>
            <a:r>
              <a:rPr lang="fr-FR" dirty="0" err="1" smtClean="0"/>
              <a:t>singing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dancing </a:t>
            </a:r>
            <a:r>
              <a:rPr lang="fr-FR" smtClean="0"/>
              <a:t>cows.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31005</TotalTime>
  <Words>138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Régine Crespin,  qui ne venait pas de Crespin, était une grande vedette du monde de l’opéra aux années 50 et 60 du XX siècle.</vt:lpstr>
      <vt:lpstr>PowerPoint Presentation</vt:lpstr>
      <vt:lpstr>PowerPoint Presentation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413</cp:revision>
  <dcterms:created xsi:type="dcterms:W3CDTF">2016-10-03T16:25:09Z</dcterms:created>
  <dcterms:modified xsi:type="dcterms:W3CDTF">2019-01-27T18:51:17Z</dcterms:modified>
</cp:coreProperties>
</file>