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31" r:id="rId3"/>
    <p:sldId id="389" r:id="rId4"/>
    <p:sldId id="379" r:id="rId5"/>
    <p:sldId id="390" r:id="rId6"/>
    <p:sldId id="383" r:id="rId7"/>
    <p:sldId id="387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Quel animal voulez-vous donner à un personnage de votre livre? Pourquoi?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mercredi</a:t>
            </a:r>
            <a:r>
              <a:rPr lang="fr-FR" dirty="0" smtClean="0"/>
              <a:t>, le </a:t>
            </a:r>
            <a:r>
              <a:rPr lang="fr-FR" dirty="0" smtClean="0"/>
              <a:t>trente </a:t>
            </a:r>
            <a:r>
              <a:rPr lang="fr-FR" dirty="0" smtClean="0"/>
              <a:t>janvier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will be an exam on Friday, February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i="1" dirty="0" smtClean="0"/>
              <a:t>Versailles, </a:t>
            </a:r>
            <a:r>
              <a:rPr lang="fr-FR" sz="2800" b="1" dirty="0" smtClean="0"/>
              <a:t>est la série de télévision la plus populaire en France. Il n’a ni des vaches dansantes ni un cheval parlant.</a:t>
            </a:r>
            <a:endParaRPr lang="fr-FR" sz="2800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1929606"/>
            <a:ext cx="619125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appareil</a:t>
            </a:r>
            <a:r>
              <a:rPr lang="en-US" dirty="0" smtClean="0"/>
              <a:t> photo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67389" y="3138616"/>
            <a:ext cx="4332441" cy="243428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caméra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65773" y="2849348"/>
            <a:ext cx="2990335" cy="29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953" y="2718487"/>
            <a:ext cx="3321708" cy="2409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984" y="2172010"/>
            <a:ext cx="2520778" cy="378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Billet </a:t>
            </a:r>
            <a:r>
              <a:rPr lang="en-US" sz="2800" b="1" dirty="0"/>
              <a:t>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135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Quel est le plus grand animal qui peut habiter votre maison?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33989</TotalTime>
  <Words>73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Versailles, est la série de télévision la plus populaire en France. Il n’a ni des vaches dansantes ni un cheval parlant.</vt:lpstr>
      <vt:lpstr>PowerPoint Presentation</vt:lpstr>
      <vt:lpstr>PowerPoint Presentation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432</cp:revision>
  <dcterms:created xsi:type="dcterms:W3CDTF">2016-10-03T16:25:09Z</dcterms:created>
  <dcterms:modified xsi:type="dcterms:W3CDTF">2019-01-30T15:12:12Z</dcterms:modified>
</cp:coreProperties>
</file>