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5" r:id="rId2"/>
    <p:sldId id="389" r:id="rId3"/>
    <p:sldId id="331" r:id="rId4"/>
    <p:sldId id="380" r:id="rId5"/>
    <p:sldId id="390" r:id="rId6"/>
    <p:sldId id="391" r:id="rId7"/>
    <p:sldId id="392" r:id="rId8"/>
    <p:sldId id="382" r:id="rId9"/>
    <p:sldId id="393" r:id="rId10"/>
    <p:sldId id="394" r:id="rId11"/>
    <p:sldId id="36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5"/>
            <p14:sldId id="389"/>
            <p14:sldId id="331"/>
            <p14:sldId id="380"/>
            <p14:sldId id="390"/>
            <p14:sldId id="391"/>
            <p14:sldId id="392"/>
            <p14:sldId id="382"/>
            <p14:sldId id="393"/>
            <p14:sldId id="394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9049"/>
            <a:ext cx="10515600" cy="9616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</a:t>
            </a:r>
            <a:r>
              <a:rPr lang="en-US" sz="2800" b="1" dirty="0" smtClean="0"/>
              <a:t>de </a:t>
            </a:r>
            <a:r>
              <a:rPr lang="en-US" sz="2800" b="1" dirty="0" smtClean="0"/>
              <a:t>cloche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magasin</a:t>
            </a:r>
            <a:r>
              <a:rPr lang="en-US" dirty="0" smtClean="0"/>
              <a:t> </a:t>
            </a:r>
            <a:r>
              <a:rPr lang="en-US" dirty="0" err="1" smtClean="0"/>
              <a:t>préféré</a:t>
            </a:r>
            <a:r>
              <a:rPr lang="en-US" dirty="0" smtClean="0"/>
              <a:t> à la </a:t>
            </a:r>
            <a:r>
              <a:rPr lang="en-US" dirty="0" err="1" smtClean="0"/>
              <a:t>vieille</a:t>
            </a:r>
            <a:r>
              <a:rPr lang="en-US" dirty="0" smtClean="0"/>
              <a:t> </a:t>
            </a:r>
            <a:r>
              <a:rPr lang="en-US" dirty="0" err="1" smtClean="0"/>
              <a:t>ville</a:t>
            </a:r>
            <a:r>
              <a:rPr lang="en-US" dirty="0" smtClean="0"/>
              <a:t> Fort Collins?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 </a:t>
            </a:r>
            <a:r>
              <a:rPr lang="en-US" dirty="0" err="1" smtClean="0"/>
              <a:t>feriez-vous</a:t>
            </a:r>
            <a:r>
              <a:rPr lang="en-US" dirty="0" smtClean="0"/>
              <a:t> pour </a:t>
            </a:r>
            <a:r>
              <a:rPr lang="en-US" dirty="0" err="1" smtClean="0"/>
              <a:t>trouver</a:t>
            </a:r>
            <a:r>
              <a:rPr lang="en-US" dirty="0" smtClean="0"/>
              <a:t> un </a:t>
            </a:r>
            <a:r>
              <a:rPr lang="en-US" dirty="0" err="1" smtClean="0"/>
              <a:t>seau</a:t>
            </a:r>
            <a:r>
              <a:rPr lang="en-US" dirty="0" smtClean="0"/>
              <a:t> </a:t>
            </a:r>
            <a:r>
              <a:rPr lang="en-US" dirty="0" err="1" smtClean="0"/>
              <a:t>plein</a:t>
            </a:r>
            <a:r>
              <a:rPr lang="en-US" dirty="0" smtClean="0"/>
              <a:t> </a:t>
            </a:r>
            <a:r>
              <a:rPr lang="en-US" dirty="0" err="1" smtClean="0"/>
              <a:t>d’or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Que </a:t>
            </a:r>
            <a:r>
              <a:rPr lang="en-US" dirty="0" err="1" smtClean="0"/>
              <a:t>ferez</a:t>
            </a:r>
            <a:r>
              <a:rPr lang="en-US" dirty="0" err="1"/>
              <a:t>-</a:t>
            </a:r>
            <a:r>
              <a:rPr lang="en-US" dirty="0" err="1" smtClean="0"/>
              <a:t>vous</a:t>
            </a:r>
            <a:r>
              <a:rPr lang="en-US" dirty="0" smtClean="0"/>
              <a:t> pour </a:t>
            </a:r>
            <a:r>
              <a:rPr lang="en-US" dirty="0" err="1" smtClean="0">
                <a:latin typeface="Calibri" panose="020F0502020204030204" pitchFamily="34" charset="0"/>
              </a:rPr>
              <a:t>trouver</a:t>
            </a:r>
            <a:r>
              <a:rPr lang="en-US" dirty="0" smtClean="0">
                <a:latin typeface="Calibri" panose="020F0502020204030204" pitchFamily="34" charset="0"/>
              </a:rPr>
              <a:t> les chansons des Castors </a:t>
            </a:r>
            <a:r>
              <a:rPr lang="en-US" dirty="0" err="1" smtClean="0">
                <a:latin typeface="Calibri" panose="020F0502020204030204" pitchFamily="34" charset="0"/>
              </a:rPr>
              <a:t>Affamés</a:t>
            </a:r>
            <a:r>
              <a:rPr lang="en-US" dirty="0" smtClean="0">
                <a:latin typeface="Calibri" panose="020F0502020204030204" pitchFamily="34" charset="0"/>
              </a:rPr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 </a:t>
            </a:r>
            <a:r>
              <a:rPr lang="en-US" dirty="0" err="1" smtClean="0"/>
              <a:t>ferez-vous</a:t>
            </a:r>
            <a:r>
              <a:rPr lang="en-US" dirty="0" smtClean="0"/>
              <a:t> </a:t>
            </a:r>
            <a:r>
              <a:rPr lang="en-US" dirty="0" smtClean="0"/>
              <a:t>pour </a:t>
            </a:r>
            <a:r>
              <a:rPr lang="en-US" dirty="0" err="1" smtClean="0"/>
              <a:t>réussir</a:t>
            </a:r>
            <a:r>
              <a:rPr lang="en-US" dirty="0" smtClean="0"/>
              <a:t> à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The French used taxis from Paris to take soldiers to fight at the first Battle of the Marne during World War I.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496" y="1825625"/>
            <a:ext cx="65270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jeudi, le </a:t>
            </a:r>
            <a:r>
              <a:rPr lang="fr-FR" dirty="0" smtClean="0"/>
              <a:t>trente et un janvier</a:t>
            </a: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53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282"/>
            <a:ext cx="10515600" cy="5082681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Prends </a:t>
            </a:r>
            <a:r>
              <a:rPr lang="fr-FR" dirty="0"/>
              <a:t>garde</a:t>
            </a:r>
            <a:r>
              <a:rPr lang="fr-FR" dirty="0" smtClean="0"/>
              <a:t>!</a:t>
            </a:r>
          </a:p>
          <a:p>
            <a:pPr marL="0" indent="0" algn="ctr">
              <a:buNone/>
            </a:pPr>
            <a:r>
              <a:rPr lang="fr-FR" dirty="0" smtClean="0"/>
              <a:t>DEMAIN!!!</a:t>
            </a: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vendredi</a:t>
            </a:r>
            <a:r>
              <a:rPr lang="fr-FR" dirty="0"/>
              <a:t>, le </a:t>
            </a:r>
            <a:r>
              <a:rPr lang="fr-FR" dirty="0" smtClean="0"/>
              <a:t>premier</a:t>
            </a:r>
            <a:r>
              <a:rPr lang="fr-FR" dirty="0" smtClean="0"/>
              <a:t> </a:t>
            </a:r>
            <a:r>
              <a:rPr lang="fr-FR" dirty="0"/>
              <a:t>février</a:t>
            </a:r>
          </a:p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 dirty="0"/>
              <a:t>Examen sur la totalité d’Unité </a:t>
            </a:r>
            <a:r>
              <a:rPr lang="fr-FR" dirty="0" smtClean="0"/>
              <a:t>4, </a:t>
            </a:r>
            <a:r>
              <a:rPr lang="fr-FR" dirty="0"/>
              <a:t>et tous ce que vous avez appris de </a:t>
            </a:r>
            <a:r>
              <a:rPr lang="fr-FR" dirty="0" smtClean="0"/>
              <a:t>la langue </a:t>
            </a:r>
            <a:r>
              <a:rPr lang="fr-FR" dirty="0"/>
              <a:t>français</a:t>
            </a:r>
            <a:r>
              <a:rPr lang="fr-FR" dirty="0" smtClean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Il y aura des questions au sujet de le poème </a:t>
            </a:r>
            <a:r>
              <a:rPr lang="fr-FR" i="1" dirty="0" smtClean="0"/>
              <a:t>Paysage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1502"/>
          </a:xfrm>
        </p:spPr>
        <p:txBody>
          <a:bodyPr>
            <a:normAutofit fontScale="90000"/>
          </a:bodyPr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5324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mot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la chose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appelle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“Mont-Sinai” au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Lycée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Liberty Common?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C’est la chose que les oiseaux aiment le mieux en ville.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Desmond voulait donner une bague en diamant à Mollie, où il l’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acheterait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vous deviez écrire un poème à votre amant(e) pour la Saint-Valentin, où trouveriez-vous le papier?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tout les marchandises au magasin sont plus de bon marché comme d’habitude, qu’est-ce qui se passe?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empus Sans ITC" panose="04020404030D070202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3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1502"/>
          </a:xfrm>
        </p:spPr>
        <p:txBody>
          <a:bodyPr>
            <a:normAutofit fontScale="90000"/>
          </a:bodyPr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530"/>
            <a:ext cx="10515600" cy="4842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maintenant, quelque chose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completement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Écrivez une phrase au passé compose avec le verbe “croire” et le sujet “nous”.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Écrivez une phrase au futur simple avec le verbe “recevoir” et le sujet “tu”.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Écrivez une phrase à l’imparfait avec le verbe “voir” et le sujet “elles”.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empus Sans ITC" panose="04020404030D070202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9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 ne </a:t>
            </a:r>
            <a:r>
              <a:rPr lang="en-US" dirty="0" err="1" smtClean="0"/>
              <a:t>chante</a:t>
            </a:r>
            <a:r>
              <a:rPr lang="en-US" dirty="0" smtClean="0"/>
              <a:t> </a:t>
            </a:r>
            <a:r>
              <a:rPr lang="en-US" dirty="0" err="1" smtClean="0"/>
              <a:t>jamais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ne </a:t>
            </a:r>
            <a:r>
              <a:rPr lang="en-US" dirty="0" err="1" smtClean="0"/>
              <a:t>chantes</a:t>
            </a:r>
            <a:r>
              <a:rPr lang="en-US" dirty="0" smtClean="0"/>
              <a:t> </a:t>
            </a:r>
            <a:r>
              <a:rPr lang="en-US" dirty="0" err="1" smtClean="0"/>
              <a:t>heureusement</a:t>
            </a:r>
            <a:r>
              <a:rPr lang="en-US" dirty="0" smtClean="0"/>
              <a:t> </a:t>
            </a:r>
            <a:r>
              <a:rPr lang="en-US" dirty="0" err="1" smtClean="0"/>
              <a:t>jamais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Nous ne </a:t>
            </a:r>
            <a:r>
              <a:rPr lang="en-US" dirty="0" err="1" smtClean="0"/>
              <a:t>chantons</a:t>
            </a:r>
            <a:r>
              <a:rPr lang="en-US" dirty="0" smtClean="0"/>
              <a:t> que les chansons des Castors </a:t>
            </a:r>
            <a:r>
              <a:rPr lang="en-US" dirty="0" err="1" smtClean="0"/>
              <a:t>Affam</a:t>
            </a:r>
            <a:r>
              <a:rPr lang="en-US" dirty="0" err="1" smtClean="0">
                <a:latin typeface="Calibri" panose="020F0502020204030204" pitchFamily="34" charset="0"/>
              </a:rPr>
              <a:t>és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Calibri" panose="020F0502020204030204" pitchFamily="34" charset="0"/>
              </a:rPr>
              <a:t>Ils</a:t>
            </a:r>
            <a:r>
              <a:rPr lang="en-US" dirty="0" smtClean="0">
                <a:latin typeface="Calibri" panose="020F0502020204030204" pitchFamily="34" charset="0"/>
              </a:rPr>
              <a:t> ne </a:t>
            </a:r>
            <a:r>
              <a:rPr lang="en-US" dirty="0" err="1" smtClean="0">
                <a:latin typeface="Calibri" panose="020F0502020204030204" pitchFamily="34" charset="0"/>
              </a:rPr>
              <a:t>chantent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rien</a:t>
            </a:r>
            <a:r>
              <a:rPr lang="en-US" dirty="0" smtClean="0">
                <a:latin typeface="Calibri" panose="020F0502020204030204" pitchFamily="34" charset="0"/>
              </a:rPr>
              <a:t>. </a:t>
            </a:r>
            <a:r>
              <a:rPr lang="en-US" dirty="0" err="1" smtClean="0">
                <a:latin typeface="Calibri" panose="020F0502020204030204" pitchFamily="34" charset="0"/>
              </a:rPr>
              <a:t>Ils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n’aiment</a:t>
            </a:r>
            <a:r>
              <a:rPr lang="en-US" dirty="0" smtClean="0">
                <a:latin typeface="Calibri" panose="020F0502020204030204" pitchFamily="34" charset="0"/>
              </a:rPr>
              <a:t> pas chanter.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0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 __________ </a:t>
            </a:r>
            <a:r>
              <a:rPr lang="en-US" dirty="0" err="1" smtClean="0"/>
              <a:t>jamais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 __________ </a:t>
            </a:r>
            <a:r>
              <a:rPr lang="en-US" dirty="0" err="1" smtClean="0"/>
              <a:t>personne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 __________ </a:t>
            </a:r>
            <a:r>
              <a:rPr lang="en-US" dirty="0" err="1" smtClean="0"/>
              <a:t>rien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 __________ plus</a:t>
            </a:r>
          </a:p>
          <a:p>
            <a:pPr marL="0" indent="0">
              <a:buNone/>
            </a:pPr>
            <a:r>
              <a:rPr lang="en-US" dirty="0" smtClean="0"/>
              <a:t>ne __________ que</a:t>
            </a:r>
          </a:p>
          <a:p>
            <a:pPr marL="0" indent="0">
              <a:buNone/>
            </a:pPr>
            <a:r>
              <a:rPr lang="en-US" dirty="0" smtClean="0"/>
              <a:t>ne __________ </a:t>
            </a:r>
            <a:r>
              <a:rPr lang="en-US" dirty="0" err="1" smtClean="0"/>
              <a:t>ni</a:t>
            </a:r>
            <a:r>
              <a:rPr lang="en-US" dirty="0" smtClean="0"/>
              <a:t> __________ </a:t>
            </a:r>
            <a:r>
              <a:rPr lang="en-US" dirty="0" err="1" smtClean="0"/>
              <a:t>ni</a:t>
            </a:r>
            <a:r>
              <a:rPr lang="en-US" dirty="0" smtClean="0"/>
              <a:t> ____________</a:t>
            </a:r>
          </a:p>
          <a:p>
            <a:pPr marL="0" indent="0">
              <a:buNone/>
            </a:pPr>
            <a:r>
              <a:rPr lang="en-US" dirty="0" err="1" smtClean="0"/>
              <a:t>Rien</a:t>
            </a:r>
            <a:r>
              <a:rPr lang="en-US" dirty="0" smtClean="0"/>
              <a:t> ne ______________</a:t>
            </a:r>
          </a:p>
          <a:p>
            <a:pPr marL="0" indent="0">
              <a:buNone/>
            </a:pPr>
            <a:r>
              <a:rPr lang="en-US" dirty="0" err="1" smtClean="0"/>
              <a:t>Personne</a:t>
            </a:r>
            <a:r>
              <a:rPr lang="en-US" dirty="0" smtClean="0"/>
              <a:t> ne _____________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81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 manger du </a:t>
            </a:r>
            <a:r>
              <a:rPr lang="en-US" dirty="0" err="1" smtClean="0"/>
              <a:t>poulpe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France.</a:t>
            </a:r>
          </a:p>
          <a:p>
            <a:pPr marL="0" indent="0"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 ne </a:t>
            </a:r>
            <a:r>
              <a:rPr lang="en-US" dirty="0" err="1" smtClean="0"/>
              <a:t>jamais</a:t>
            </a:r>
            <a:r>
              <a:rPr lang="en-US" dirty="0" smtClean="0"/>
              <a:t> manger du </a:t>
            </a:r>
            <a:r>
              <a:rPr lang="en-US" dirty="0" err="1" smtClean="0"/>
              <a:t>poulpe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France.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7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32879</TotalTime>
  <Words>334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Tempus Sans ITC</vt:lpstr>
      <vt:lpstr>Times New Roman</vt:lpstr>
      <vt:lpstr>Office Theme</vt:lpstr>
      <vt:lpstr>   Travail de cloche   </vt:lpstr>
      <vt:lpstr>The French used taxis from Paris to take soldiers to fight at the first Battle of the Marne during World War I.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434</cp:revision>
  <cp:lastPrinted>2017-02-01T16:38:39Z</cp:lastPrinted>
  <dcterms:created xsi:type="dcterms:W3CDTF">2016-10-03T16:25:09Z</dcterms:created>
  <dcterms:modified xsi:type="dcterms:W3CDTF">2019-01-30T21:21:04Z</dcterms:modified>
</cp:coreProperties>
</file>