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12" r:id="rId2"/>
    <p:sldId id="331" r:id="rId3"/>
    <p:sldId id="409" r:id="rId4"/>
    <p:sldId id="272" r:id="rId5"/>
    <p:sldId id="261" r:id="rId6"/>
    <p:sldId id="414" r:id="rId7"/>
    <p:sldId id="398" r:id="rId8"/>
    <p:sldId id="404" r:id="rId9"/>
    <p:sldId id="405" r:id="rId10"/>
    <p:sldId id="408" r:id="rId11"/>
    <p:sldId id="411" r:id="rId12"/>
    <p:sldId id="415" r:id="rId13"/>
    <p:sldId id="39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12"/>
            <p14:sldId id="331"/>
            <p14:sldId id="409"/>
            <p14:sldId id="272"/>
            <p14:sldId id="261"/>
            <p14:sldId id="414"/>
            <p14:sldId id="398"/>
          </p14:sldIdLst>
        </p14:section>
        <p14:section name="Untitled Section" id="{6B2FDA42-E83C-46BA-9F96-D3ED0EDCB642}">
          <p14:sldIdLst>
            <p14:sldId id="404"/>
            <p14:sldId id="405"/>
            <p14:sldId id="408"/>
            <p14:sldId id="411"/>
            <p14:sldId id="415"/>
            <p14:sldId id="39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Écrivez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phrase </a:t>
            </a:r>
            <a:r>
              <a:rPr lang="en-US" dirty="0" smtClean="0"/>
              <a:t>au pass</a:t>
            </a:r>
            <a:r>
              <a:rPr lang="en-US" dirty="0" smtClean="0">
                <a:latin typeface="Calibri" panose="020F0502020204030204" pitchFamily="34" charset="0"/>
              </a:rPr>
              <a:t>é </a:t>
            </a:r>
            <a:r>
              <a:rPr lang="en-US" dirty="0" err="1" smtClean="0">
                <a:latin typeface="Calibri" panose="020F0502020204030204" pitchFamily="34" charset="0"/>
              </a:rPr>
              <a:t>composé</a:t>
            </a:r>
            <a:r>
              <a:rPr lang="en-US" dirty="0" smtClean="0">
                <a:latin typeface="Calibri" panose="020F0502020204030204" pitchFamily="34" charset="0"/>
              </a:rPr>
              <a:t> avec le </a:t>
            </a:r>
            <a:r>
              <a:rPr lang="en-US" dirty="0" err="1" smtClean="0">
                <a:latin typeface="Calibri" panose="020F0502020204030204" pitchFamily="34" charset="0"/>
              </a:rPr>
              <a:t>verbe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</a:rPr>
              <a:t>acheter</a:t>
            </a:r>
            <a:r>
              <a:rPr lang="en-US" dirty="0" smtClean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6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À l’autre côté de votre </a:t>
            </a:r>
            <a:r>
              <a:rPr lang="fr-FR" dirty="0" smtClean="0"/>
              <a:t>feuille BT</a:t>
            </a:r>
            <a:r>
              <a:rPr lang="fr-FR" dirty="0" smtClean="0"/>
              <a:t>, écrivez trois choses que vous avez fait à l’école cette semaine, à la forme: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Lundi, j’ai étudié </a:t>
            </a:r>
            <a:r>
              <a:rPr lang="fr-FR" i="1" dirty="0" smtClean="0"/>
              <a:t>Hamlet</a:t>
            </a:r>
            <a:r>
              <a:rPr lang="fr-FR" dirty="0" smtClean="0"/>
              <a:t> au cours d’anglais.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Il faut utiliser le passé compose de trois verbes différents.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5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Parlez à trois autres élèves.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Écrivez une phrase de trois autres élèves à la forme: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Jusitn</a:t>
            </a:r>
            <a:r>
              <a:rPr lang="fr-FR" dirty="0" smtClean="0"/>
              <a:t> a étudié Hamlet au cours d’anglais.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Il faut trouver trois verbes différents.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270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73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Qu’est-ce</a:t>
            </a:r>
            <a:r>
              <a:rPr lang="en-US" dirty="0" smtClean="0"/>
              <a:t> que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appris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de </a:t>
            </a:r>
            <a:r>
              <a:rPr lang="en-US" dirty="0" err="1" smtClean="0"/>
              <a:t>français</a:t>
            </a:r>
            <a:r>
              <a:rPr lang="en-US" dirty="0" smtClean="0"/>
              <a:t> </a:t>
            </a:r>
            <a:r>
              <a:rPr lang="en-US" dirty="0" err="1" smtClean="0"/>
              <a:t>aujourd’hui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262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vendredi, le </a:t>
            </a:r>
            <a:r>
              <a:rPr lang="fr-FR" dirty="0" smtClean="0"/>
              <a:t>huit</a:t>
            </a:r>
            <a:r>
              <a:rPr lang="fr-FR" dirty="0" smtClean="0"/>
              <a:t> </a:t>
            </a:r>
            <a:r>
              <a:rPr lang="fr-FR" dirty="0" smtClean="0"/>
              <a:t>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Rah, rah, rah</a:t>
            </a:r>
          </a:p>
          <a:p>
            <a:pPr marL="0" indent="0" algn="ctr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On y </a:t>
            </a:r>
            <a:r>
              <a:rPr lang="en-US" dirty="0" err="1" smtClean="0"/>
              <a:t>va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6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Pourquoi </a:t>
            </a:r>
            <a:r>
              <a:rPr lang="en-US" sz="3200" b="1" dirty="0" err="1" smtClean="0"/>
              <a:t>tombons</a:t>
            </a:r>
            <a:r>
              <a:rPr lang="en-US" sz="3200" b="1" dirty="0" smtClean="0"/>
              <a:t>-nous?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Nous </a:t>
            </a:r>
            <a:r>
              <a:rPr lang="en-US" sz="4000" dirty="0" err="1" smtClean="0"/>
              <a:t>tombons</a:t>
            </a:r>
            <a:r>
              <a:rPr lang="en-US" sz="4000" dirty="0" smtClean="0"/>
              <a:t> pour </a:t>
            </a:r>
            <a:r>
              <a:rPr lang="en-US" sz="4000" dirty="0" err="1" smtClean="0"/>
              <a:t>apprendre</a:t>
            </a:r>
            <a:r>
              <a:rPr lang="en-US" sz="4000" dirty="0" smtClean="0"/>
              <a:t> comment se lever.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Sommes</a:t>
            </a:r>
            <a:r>
              <a:rPr lang="en-US" dirty="0" smtClean="0">
                <a:solidFill>
                  <a:srgbClr val="FF0000"/>
                </a:solidFill>
              </a:rPr>
              <a:t>-nous </a:t>
            </a:r>
            <a:r>
              <a:rPr lang="en-US" dirty="0" err="1" smtClean="0">
                <a:solidFill>
                  <a:srgbClr val="FF0000"/>
                </a:solidFill>
              </a:rPr>
              <a:t>prêts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Nous </a:t>
            </a:r>
            <a:r>
              <a:rPr lang="en-US" dirty="0" err="1" smtClean="0">
                <a:solidFill>
                  <a:srgbClr val="002060"/>
                </a:solidFill>
              </a:rPr>
              <a:t>sommes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prêts</a:t>
            </a:r>
            <a:r>
              <a:rPr lang="en-US" dirty="0" smtClean="0">
                <a:solidFill>
                  <a:srgbClr val="002060"/>
                </a:solidFill>
              </a:rPr>
              <a:t> 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Les </a:t>
            </a:r>
            <a:r>
              <a:rPr lang="en-US" sz="2800" b="1" dirty="0" err="1" smtClean="0"/>
              <a:t>serments</a:t>
            </a:r>
            <a:r>
              <a:rPr lang="en-US" sz="2800" b="1" dirty="0" smtClean="0"/>
              <a:t> de Strasbourg (The Strasbourg Oaths) is the oldest known document written in the French language.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3015" y="2038866"/>
            <a:ext cx="3707027" cy="376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Justin a </a:t>
            </a:r>
            <a:r>
              <a:rPr lang="en-US" dirty="0" err="1" smtClean="0"/>
              <a:t>parlé</a:t>
            </a:r>
            <a:r>
              <a:rPr lang="en-US" dirty="0" smtClean="0"/>
              <a:t> à Rosaline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soir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Il a </a:t>
            </a:r>
            <a:r>
              <a:rPr lang="en-US" dirty="0" err="1" smtClean="0"/>
              <a:t>dit</a:t>
            </a:r>
            <a:r>
              <a:rPr lang="en-US" dirty="0" smtClean="0"/>
              <a:t> “je </a:t>
            </a:r>
            <a:r>
              <a:rPr lang="en-US" dirty="0" err="1" smtClean="0"/>
              <a:t>t’aime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mtClean="0"/>
              <a:t>dire </a:t>
            </a:r>
            <a:r>
              <a:rPr lang="en-US" dirty="0" smtClean="0"/>
              <a:t>= to say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je dis			nous </a:t>
            </a:r>
            <a:r>
              <a:rPr lang="en-US" dirty="0" err="1" smtClean="0"/>
              <a:t>disons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tu</a:t>
            </a:r>
            <a:r>
              <a:rPr lang="en-US" dirty="0" smtClean="0"/>
              <a:t> dis			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dites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il</a:t>
            </a:r>
            <a:r>
              <a:rPr lang="en-US" dirty="0" smtClean="0"/>
              <a:t> / </a:t>
            </a:r>
            <a:r>
              <a:rPr lang="en-US" dirty="0" err="1" smtClean="0"/>
              <a:t>elle</a:t>
            </a:r>
            <a:r>
              <a:rPr lang="en-US" dirty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		</a:t>
            </a:r>
            <a:r>
              <a:rPr lang="en-US" dirty="0" err="1" smtClean="0"/>
              <a:t>elles</a:t>
            </a:r>
            <a:r>
              <a:rPr lang="en-US" dirty="0" smtClean="0"/>
              <a:t> /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disent</a:t>
            </a:r>
            <a:r>
              <a:rPr lang="en-US" dirty="0" smtClean="0"/>
              <a:t> 	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ast participle of dire = </a:t>
            </a:r>
            <a:r>
              <a:rPr lang="en-US" dirty="0" err="1" smtClean="0"/>
              <a:t>dit</a:t>
            </a:r>
            <a:r>
              <a:rPr lang="en-US" dirty="0" smtClean="0"/>
              <a:t>		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avoir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</a:t>
            </a:r>
            <a:r>
              <a:rPr lang="en-US" dirty="0" smtClean="0"/>
              <a:t>’ ______</a:t>
            </a:r>
          </a:p>
          <a:p>
            <a:pPr marL="0" indent="0">
              <a:buNone/>
            </a:pPr>
            <a:r>
              <a:rPr lang="en-US" dirty="0" err="1"/>
              <a:t>t</a:t>
            </a:r>
            <a:r>
              <a:rPr lang="en-US" dirty="0" err="1" smtClean="0"/>
              <a:t>u</a:t>
            </a:r>
            <a:r>
              <a:rPr lang="en-US" dirty="0" smtClean="0"/>
              <a:t> ______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l</a:t>
            </a:r>
            <a:r>
              <a:rPr lang="en-US" dirty="0" smtClean="0"/>
              <a:t> /</a:t>
            </a:r>
            <a:r>
              <a:rPr lang="en-US" dirty="0" err="1" smtClean="0"/>
              <a:t>elle</a:t>
            </a:r>
            <a:r>
              <a:rPr lang="en-US" dirty="0" smtClean="0"/>
              <a:t> ______</a:t>
            </a:r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ous _______</a:t>
            </a:r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ous</a:t>
            </a:r>
            <a:r>
              <a:rPr lang="en-US" dirty="0" smtClean="0"/>
              <a:t> _______</a:t>
            </a:r>
          </a:p>
          <a:p>
            <a:pPr marL="0" indent="0">
              <a:buNone/>
            </a:pPr>
            <a:r>
              <a:rPr lang="en-US" dirty="0" err="1"/>
              <a:t>e</a:t>
            </a:r>
            <a:r>
              <a:rPr lang="en-US" dirty="0" err="1" smtClean="0"/>
              <a:t>lles</a:t>
            </a:r>
            <a:r>
              <a:rPr lang="en-US" dirty="0" smtClean="0"/>
              <a:t> /</a:t>
            </a:r>
            <a:r>
              <a:rPr lang="en-US" dirty="0"/>
              <a:t> </a:t>
            </a:r>
            <a:r>
              <a:rPr lang="en-US" dirty="0" err="1" smtClean="0"/>
              <a:t>ils</a:t>
            </a:r>
            <a:r>
              <a:rPr lang="en-US" dirty="0" smtClean="0"/>
              <a:t> 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2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 </a:t>
            </a:r>
            <a:r>
              <a:rPr lang="en-US" dirty="0" err="1" smtClean="0"/>
              <a:t>participe</a:t>
            </a:r>
            <a:r>
              <a:rPr lang="en-US" dirty="0" smtClean="0"/>
              <a:t> passé de faire = fait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Hier</a:t>
            </a:r>
            <a:r>
              <a:rPr lang="en-US" dirty="0" smtClean="0"/>
              <a:t>, </a:t>
            </a:r>
            <a:r>
              <a:rPr lang="en-US" dirty="0" err="1"/>
              <a:t>j</a:t>
            </a:r>
            <a:r>
              <a:rPr lang="en-US" dirty="0" err="1" smtClean="0"/>
              <a:t>’ai</a:t>
            </a:r>
            <a:r>
              <a:rPr lang="en-US" dirty="0" smtClean="0"/>
              <a:t> fait </a:t>
            </a:r>
            <a:r>
              <a:rPr lang="en-US" dirty="0" err="1" smtClean="0"/>
              <a:t>mes</a:t>
            </a:r>
            <a:r>
              <a:rPr lang="en-US" dirty="0" smtClean="0"/>
              <a:t> devoirs.</a:t>
            </a:r>
          </a:p>
          <a:p>
            <a:pPr marL="0" indent="0">
              <a:buNone/>
            </a:pPr>
            <a:r>
              <a:rPr lang="en-US" dirty="0" err="1" smtClean="0"/>
              <a:t>L’été</a:t>
            </a:r>
            <a:r>
              <a:rPr lang="en-US" dirty="0" smtClean="0"/>
              <a:t> passé nous </a:t>
            </a:r>
            <a:r>
              <a:rPr lang="en-US" dirty="0" err="1" smtClean="0"/>
              <a:t>avons</a:t>
            </a:r>
            <a:r>
              <a:rPr lang="en-US" dirty="0" smtClean="0"/>
              <a:t> fait du cheval à la </a:t>
            </a:r>
            <a:r>
              <a:rPr lang="en-US" dirty="0" err="1" smtClean="0"/>
              <a:t>ferme</a:t>
            </a:r>
            <a:r>
              <a:rPr lang="en-US" dirty="0" smtClean="0"/>
              <a:t> de la </a:t>
            </a:r>
            <a:r>
              <a:rPr lang="en-US" dirty="0" err="1" smtClean="0"/>
              <a:t>vieille</a:t>
            </a:r>
            <a:r>
              <a:rPr lang="en-US" dirty="0" smtClean="0"/>
              <a:t> MacDonald.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43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36981</TotalTime>
  <Words>235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Travail de cloche </vt:lpstr>
      <vt:lpstr>Bonjour!</vt:lpstr>
      <vt:lpstr>PowerPoint Presentation</vt:lpstr>
      <vt:lpstr>Pourquoi tombons-nous?</vt:lpstr>
      <vt:lpstr>PowerPoint Presentation</vt:lpstr>
      <vt:lpstr>Les serments de Strasbourg (The Strasbourg Oaths) is the oldest known document written in the French language.</vt:lpstr>
      <vt:lpstr>Révision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481</cp:revision>
  <cp:lastPrinted>2017-02-14T18:49:52Z</cp:lastPrinted>
  <dcterms:created xsi:type="dcterms:W3CDTF">2016-10-03T16:25:09Z</dcterms:created>
  <dcterms:modified xsi:type="dcterms:W3CDTF">2019-02-07T20:34:46Z</dcterms:modified>
</cp:coreProperties>
</file>