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12" r:id="rId2"/>
    <p:sldId id="331" r:id="rId3"/>
    <p:sldId id="272" r:id="rId4"/>
    <p:sldId id="261" r:id="rId5"/>
    <p:sldId id="414" r:id="rId6"/>
    <p:sldId id="398" r:id="rId7"/>
    <p:sldId id="416" r:id="rId8"/>
    <p:sldId id="404" r:id="rId9"/>
    <p:sldId id="405" r:id="rId10"/>
    <p:sldId id="417" r:id="rId11"/>
    <p:sldId id="408" r:id="rId12"/>
    <p:sldId id="411" r:id="rId13"/>
    <p:sldId id="418" r:id="rId14"/>
    <p:sldId id="419" r:id="rId15"/>
    <p:sldId id="420" r:id="rId16"/>
    <p:sldId id="422" r:id="rId17"/>
    <p:sldId id="423" r:id="rId18"/>
    <p:sldId id="421" r:id="rId19"/>
    <p:sldId id="424" r:id="rId20"/>
    <p:sldId id="425" r:id="rId21"/>
    <p:sldId id="426" r:id="rId22"/>
    <p:sldId id="415" r:id="rId23"/>
    <p:sldId id="397" r:id="rId2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12"/>
            <p14:sldId id="331"/>
            <p14:sldId id="272"/>
            <p14:sldId id="261"/>
            <p14:sldId id="414"/>
            <p14:sldId id="398"/>
            <p14:sldId id="416"/>
          </p14:sldIdLst>
        </p14:section>
        <p14:section name="Untitled Section" id="{6B2FDA42-E83C-46BA-9F96-D3ED0EDCB642}">
          <p14:sldIdLst>
            <p14:sldId id="404"/>
            <p14:sldId id="405"/>
            <p14:sldId id="417"/>
            <p14:sldId id="408"/>
            <p14:sldId id="411"/>
            <p14:sldId id="418"/>
            <p14:sldId id="419"/>
            <p14:sldId id="420"/>
            <p14:sldId id="422"/>
            <p14:sldId id="423"/>
            <p14:sldId id="421"/>
            <p14:sldId id="424"/>
            <p14:sldId id="425"/>
            <p14:sldId id="426"/>
            <p14:sldId id="415"/>
            <p14:sldId id="397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Travail de cloche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a sentence using the </a:t>
            </a:r>
            <a:r>
              <a:rPr lang="en-US" i="1" dirty="0" smtClean="0"/>
              <a:t>pass</a:t>
            </a:r>
            <a:r>
              <a:rPr lang="en-US" i="1" dirty="0" smtClean="0">
                <a:latin typeface="Calibri" panose="020F0502020204030204" pitchFamily="34" charset="0"/>
              </a:rPr>
              <a:t>é </a:t>
            </a:r>
            <a:r>
              <a:rPr lang="en-US" i="1" dirty="0" err="1" smtClean="0">
                <a:latin typeface="Calibri" panose="020F0502020204030204" pitchFamily="34" charset="0"/>
              </a:rPr>
              <a:t>composé</a:t>
            </a:r>
            <a:r>
              <a:rPr lang="en-US" i="1" dirty="0" smtClean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which describes something you did over the weekend.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76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Cet</a:t>
            </a:r>
            <a:r>
              <a:rPr lang="en-US" dirty="0" smtClean="0"/>
              <a:t> </a:t>
            </a:r>
            <a:r>
              <a:rPr lang="en-US" dirty="0" err="1" smtClean="0"/>
              <a:t>arbre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un </a:t>
            </a:r>
            <a:r>
              <a:rPr lang="en-US" dirty="0" err="1" smtClean="0"/>
              <a:t>ch</a:t>
            </a:r>
            <a:r>
              <a:rPr lang="en-US" dirty="0" err="1" smtClean="0">
                <a:latin typeface="Calibri" panose="020F0502020204030204" pitchFamily="34" charset="0"/>
              </a:rPr>
              <a:t>êne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2508" y="1976436"/>
            <a:ext cx="3274541" cy="327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51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Cette</a:t>
            </a:r>
            <a:r>
              <a:rPr lang="en-US" dirty="0" smtClean="0"/>
              <a:t> pizza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dirty="0" err="1" smtClean="0">
                <a:latin typeface="Calibri" panose="020F0502020204030204" pitchFamily="34" charset="0"/>
              </a:rPr>
              <a:t>élicieuse</a:t>
            </a:r>
            <a:r>
              <a:rPr lang="en-US" dirty="0" smtClean="0">
                <a:latin typeface="Calibri" panose="020F0502020204030204" pitchFamily="34" charset="0"/>
              </a:rPr>
              <a:t>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189" y="1825625"/>
            <a:ext cx="4882475" cy="343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8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Ces hippopotames sont grands.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9456" y="2014151"/>
            <a:ext cx="4025366" cy="312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70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Ces</a:t>
            </a:r>
            <a:r>
              <a:rPr lang="en-US" dirty="0" smtClean="0"/>
              <a:t> </a:t>
            </a:r>
            <a:r>
              <a:rPr lang="en-US" dirty="0" err="1" smtClean="0"/>
              <a:t>bananes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grandes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631" y="2273643"/>
            <a:ext cx="3542271" cy="289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97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Ce livre-ci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en-US" dirty="0" err="1" smtClean="0">
                <a:latin typeface="Calibri" panose="020F0502020204030204" pitchFamily="34" charset="0"/>
              </a:rPr>
              <a:t>ès</a:t>
            </a:r>
            <a:r>
              <a:rPr lang="en-US" dirty="0" smtClean="0">
                <a:latin typeface="Calibri" panose="020F0502020204030204" pitchFamily="34" charset="0"/>
              </a:rPr>
              <a:t> grand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6370" y="2262186"/>
            <a:ext cx="2440837" cy="290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59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vache</a:t>
            </a:r>
            <a:r>
              <a:rPr lang="en-US" dirty="0" smtClean="0"/>
              <a:t>-la </a:t>
            </a:r>
            <a:r>
              <a:rPr lang="en-US" dirty="0" err="1" smtClean="0"/>
              <a:t>donne</a:t>
            </a:r>
            <a:r>
              <a:rPr lang="en-US" dirty="0" smtClean="0"/>
              <a:t> beaucoup du </a:t>
            </a:r>
            <a:r>
              <a:rPr lang="en-US" dirty="0" err="1" smtClean="0"/>
              <a:t>lait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8173" y="2035817"/>
            <a:ext cx="5058473" cy="306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2184" y="2318125"/>
            <a:ext cx="5099108" cy="356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8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Cela</a:t>
            </a:r>
            <a:r>
              <a:rPr lang="en-US" dirty="0" smtClean="0"/>
              <a:t> </a:t>
            </a:r>
            <a:r>
              <a:rPr lang="en-US" dirty="0" err="1" smtClean="0"/>
              <a:t>n’est</a:t>
            </a:r>
            <a:r>
              <a:rPr lang="en-US" dirty="0" smtClean="0"/>
              <a:t> pas un </a:t>
            </a:r>
            <a:r>
              <a:rPr lang="en-US" dirty="0" err="1" smtClean="0"/>
              <a:t>oiseau</a:t>
            </a:r>
            <a:r>
              <a:rPr lang="en-US" dirty="0" smtClean="0"/>
              <a:t>. </a:t>
            </a:r>
            <a:r>
              <a:rPr lang="en-US" dirty="0" err="1" smtClean="0"/>
              <a:t>Cela</a:t>
            </a:r>
            <a:r>
              <a:rPr lang="en-US" dirty="0" smtClean="0"/>
              <a:t> </a:t>
            </a:r>
            <a:r>
              <a:rPr lang="en-US" dirty="0" err="1" smtClean="0"/>
              <a:t>n’est</a:t>
            </a:r>
            <a:r>
              <a:rPr lang="en-US" dirty="0" smtClean="0"/>
              <a:t> pas </a:t>
            </a:r>
            <a:r>
              <a:rPr lang="en-US" dirty="0" smtClean="0"/>
              <a:t>un </a:t>
            </a:r>
            <a:r>
              <a:rPr lang="en-US" dirty="0" err="1" smtClean="0"/>
              <a:t>avion</a:t>
            </a:r>
            <a:r>
              <a:rPr lang="en-US" dirty="0" smtClean="0"/>
              <a:t>. </a:t>
            </a:r>
            <a:r>
              <a:rPr lang="en-US" dirty="0" err="1" smtClean="0"/>
              <a:t>Cela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Superman!!!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300" y="2319337"/>
            <a:ext cx="205740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42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e</a:t>
            </a:r>
            <a:r>
              <a:rPr lang="en-US" dirty="0" smtClean="0"/>
              <a:t>, </a:t>
            </a:r>
            <a:r>
              <a:rPr lang="en-US" dirty="0" err="1" smtClean="0"/>
              <a:t>cet</a:t>
            </a:r>
            <a:r>
              <a:rPr lang="en-US" dirty="0" smtClean="0"/>
              <a:t>, </a:t>
            </a:r>
            <a:r>
              <a:rPr lang="en-US" dirty="0" err="1" smtClean="0"/>
              <a:t>cette</a:t>
            </a:r>
            <a:r>
              <a:rPr lang="en-US" dirty="0" smtClean="0"/>
              <a:t>, </a:t>
            </a:r>
            <a:r>
              <a:rPr lang="en-US" dirty="0" err="1" smtClean="0"/>
              <a:t>ces</a:t>
            </a:r>
            <a:r>
              <a:rPr lang="en-US" dirty="0" smtClean="0"/>
              <a:t>, </a:t>
            </a:r>
            <a:r>
              <a:rPr lang="en-US" dirty="0" err="1" smtClean="0"/>
              <a:t>ce</a:t>
            </a:r>
            <a:r>
              <a:rPr lang="en-US" dirty="0" smtClean="0"/>
              <a:t>___ci, </a:t>
            </a:r>
            <a:r>
              <a:rPr lang="en-US" dirty="0" err="1" smtClean="0"/>
              <a:t>ce</a:t>
            </a:r>
            <a:r>
              <a:rPr lang="en-US" dirty="0" smtClean="0"/>
              <a:t>____la, </a:t>
            </a:r>
            <a:r>
              <a:rPr lang="en-US" dirty="0" err="1" smtClean="0"/>
              <a:t>ceci</a:t>
            </a:r>
            <a:r>
              <a:rPr lang="en-US" dirty="0" smtClean="0"/>
              <a:t>, </a:t>
            </a:r>
            <a:r>
              <a:rPr lang="en-US" dirty="0" err="1" smtClean="0"/>
              <a:t>cela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9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p. 190</a:t>
            </a:r>
          </a:p>
          <a:p>
            <a:pPr marL="0" indent="0" algn="ctr">
              <a:buNone/>
            </a:pPr>
            <a:r>
              <a:rPr lang="en-US" dirty="0" err="1" smtClean="0"/>
              <a:t>exercice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0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lundi, le onze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 smtClean="0">
                <a:latin typeface="+mn-lt"/>
              </a:rPr>
              <a:t>Recupéréz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bientôt</a:t>
            </a:r>
            <a:r>
              <a:rPr lang="en-US" sz="2800" b="1" dirty="0" smtClean="0">
                <a:latin typeface="+mn-lt"/>
              </a:rPr>
              <a:t>, Audrey</a:t>
            </a:r>
            <a:endParaRPr lang="en-US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3146" y="1944130"/>
            <a:ext cx="3048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17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Audrey</a:t>
            </a:r>
          </a:p>
          <a:p>
            <a:pPr marL="0" indent="0">
              <a:buNone/>
            </a:pPr>
            <a:r>
              <a:rPr lang="en-US" dirty="0" smtClean="0"/>
              <a:t>Audrey</a:t>
            </a:r>
          </a:p>
          <a:p>
            <a:pPr marL="0" indent="0">
              <a:buNone/>
            </a:pPr>
            <a:r>
              <a:rPr lang="en-US" dirty="0" smtClean="0"/>
              <a:t>Audrey, Audrey, Audrey</a:t>
            </a:r>
          </a:p>
          <a:p>
            <a:pPr marL="0" indent="0">
              <a:buNone/>
            </a:pPr>
            <a:r>
              <a:rPr lang="en-US" smtClean="0"/>
              <a:t>AUUUUUUUUUUUUUUUUUUUUdry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994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7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Translate into French: This apple is green but that pencil is blue.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Pourquoi </a:t>
            </a:r>
            <a:r>
              <a:rPr lang="en-US" sz="3200" b="1" dirty="0" err="1" smtClean="0"/>
              <a:t>tombons</a:t>
            </a:r>
            <a:r>
              <a:rPr lang="en-US" sz="3200" b="1" dirty="0" smtClean="0"/>
              <a:t>-nous?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Nous </a:t>
            </a:r>
            <a:r>
              <a:rPr lang="en-US" sz="4000" dirty="0" err="1" smtClean="0"/>
              <a:t>tombons</a:t>
            </a:r>
            <a:r>
              <a:rPr lang="en-US" sz="4000" dirty="0" smtClean="0"/>
              <a:t> pour </a:t>
            </a:r>
            <a:r>
              <a:rPr lang="en-US" sz="4000" dirty="0" err="1" smtClean="0"/>
              <a:t>apprendre</a:t>
            </a:r>
            <a:r>
              <a:rPr lang="en-US" sz="4000" dirty="0" smtClean="0"/>
              <a:t> comment se lever.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Sommes</a:t>
            </a:r>
            <a:r>
              <a:rPr lang="en-US" dirty="0" smtClean="0">
                <a:solidFill>
                  <a:srgbClr val="FF0000"/>
                </a:solidFill>
              </a:rPr>
              <a:t>-nous </a:t>
            </a:r>
            <a:r>
              <a:rPr lang="en-US" dirty="0" err="1" smtClean="0">
                <a:solidFill>
                  <a:srgbClr val="FF0000"/>
                </a:solidFill>
              </a:rPr>
              <a:t>prêts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Nous </a:t>
            </a:r>
            <a:r>
              <a:rPr lang="en-US" dirty="0" err="1" smtClean="0">
                <a:solidFill>
                  <a:srgbClr val="002060"/>
                </a:solidFill>
              </a:rPr>
              <a:t>sommes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prêts</a:t>
            </a:r>
            <a:r>
              <a:rPr lang="en-US" dirty="0" smtClean="0">
                <a:solidFill>
                  <a:srgbClr val="002060"/>
                </a:solidFill>
              </a:rPr>
              <a:t> !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Corsica became a French territory in 1768. The family names of many residents reflects the island’s history of being Italian for many centuries before that time.</a:t>
            </a:r>
            <a:endParaRPr lang="en-US" sz="28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9957" y="1732107"/>
            <a:ext cx="4502610" cy="421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Je </a:t>
            </a:r>
            <a:r>
              <a:rPr lang="en-US" sz="2800" b="1" dirty="0" err="1" smtClean="0"/>
              <a:t>veux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pomme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4670" y="2202615"/>
            <a:ext cx="4930346" cy="369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59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Je </a:t>
            </a:r>
            <a:r>
              <a:rPr lang="en-US" sz="2800" b="1" dirty="0" err="1" smtClean="0"/>
              <a:t>veux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cette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pomme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8746" y="2045878"/>
            <a:ext cx="4930346" cy="369300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rot="11614118">
            <a:off x="6722077" y="3830595"/>
            <a:ext cx="1248032" cy="593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3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cet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cette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072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Ce </a:t>
            </a:r>
            <a:r>
              <a:rPr lang="en-US" dirty="0" err="1" smtClean="0"/>
              <a:t>stylo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bleu.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975" y="2243137"/>
            <a:ext cx="192405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3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40346</TotalTime>
  <Words>192</Words>
  <Application>Microsoft Office PowerPoint</Application>
  <PresentationFormat>Widescreen</PresentationFormat>
  <Paragraphs>127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Travail de cloche </vt:lpstr>
      <vt:lpstr>Bonjour!</vt:lpstr>
      <vt:lpstr>Pourquoi tombons-nous?</vt:lpstr>
      <vt:lpstr>PowerPoint Presentation</vt:lpstr>
      <vt:lpstr>Corsica became a French territory in 1768. The family names of many residents reflects the island’s history of being Italian for many centuries before that time.</vt:lpstr>
      <vt:lpstr>Je veux une pomme</vt:lpstr>
      <vt:lpstr>Je veux cette pomme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Recupéréz bientôt, Audrey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490</cp:revision>
  <cp:lastPrinted>2017-02-14T18:49:52Z</cp:lastPrinted>
  <dcterms:created xsi:type="dcterms:W3CDTF">2016-10-03T16:25:09Z</dcterms:created>
  <dcterms:modified xsi:type="dcterms:W3CDTF">2019-02-11T18:02:32Z</dcterms:modified>
</cp:coreProperties>
</file>