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01" r:id="rId2"/>
    <p:sldId id="331" r:id="rId3"/>
    <p:sldId id="408" r:id="rId4"/>
    <p:sldId id="390" r:id="rId5"/>
    <p:sldId id="393" r:id="rId6"/>
    <p:sldId id="406" r:id="rId7"/>
    <p:sldId id="387" r:id="rId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01"/>
            <p14:sldId id="331"/>
            <p14:sldId id="408"/>
            <p14:sldId id="390"/>
            <p14:sldId id="393"/>
            <p14:sldId id="406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Travail de cloche</a:t>
            </a:r>
            <a:endParaRPr lang="en-US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Translate into French: If I decide to become a fireman, I will study chemistry at a university in Pennsylvania.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95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Bonjour!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j</a:t>
            </a:r>
            <a:r>
              <a:rPr lang="fr-FR" dirty="0" smtClean="0"/>
              <a:t>eudi</a:t>
            </a:r>
            <a:r>
              <a:rPr lang="fr-FR" dirty="0" smtClean="0"/>
              <a:t>, le </a:t>
            </a:r>
            <a:r>
              <a:rPr lang="fr-FR" dirty="0" smtClean="0"/>
              <a:t>quatorze </a:t>
            </a:r>
            <a:r>
              <a:rPr lang="fr-FR" dirty="0" smtClean="0"/>
              <a:t>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La fête de Saint-Valentin / La Saint-Valentin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8144" y="1825625"/>
            <a:ext cx="773571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96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(present), then (present)</a:t>
            </a:r>
          </a:p>
          <a:p>
            <a:pPr marL="0" indent="0">
              <a:buNone/>
            </a:pPr>
            <a:r>
              <a:rPr lang="en-US" dirty="0" smtClean="0"/>
              <a:t>If (present), then (future)</a:t>
            </a:r>
          </a:p>
          <a:p>
            <a:pPr marL="0" indent="0">
              <a:buNone/>
            </a:pPr>
            <a:r>
              <a:rPr lang="en-US" dirty="0" smtClean="0"/>
              <a:t>When (future) then (future)</a:t>
            </a:r>
          </a:p>
          <a:p>
            <a:pPr marL="0" indent="0">
              <a:buNone/>
            </a:pPr>
            <a:r>
              <a:rPr lang="en-US" dirty="0" smtClean="0"/>
              <a:t>As soon as (future) then (future)</a:t>
            </a:r>
          </a:p>
          <a:p>
            <a:pPr marL="0" indent="0">
              <a:buNone/>
            </a:pPr>
            <a:r>
              <a:rPr lang="en-US" dirty="0" smtClean="0"/>
              <a:t>If (</a:t>
            </a:r>
            <a:r>
              <a:rPr lang="en-US" dirty="0" err="1" smtClean="0"/>
              <a:t>imparfait</a:t>
            </a:r>
            <a:r>
              <a:rPr lang="en-US" dirty="0" smtClean="0"/>
              <a:t>) then (conditional)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Si </a:t>
            </a:r>
            <a:r>
              <a:rPr lang="en-US" sz="2800" b="1" dirty="0" err="1" smtClean="0"/>
              <a:t>vous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voulez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devenir</a:t>
            </a:r>
            <a:r>
              <a:rPr lang="en-US" sz="2800" b="1" dirty="0" smtClean="0"/>
              <a:t>___________, </a:t>
            </a:r>
            <a:r>
              <a:rPr lang="en-US" sz="2800" b="1" dirty="0" err="1" smtClean="0"/>
              <a:t>vous</a:t>
            </a:r>
            <a:r>
              <a:rPr lang="en-US" sz="2800" b="1" dirty="0" smtClean="0"/>
              <a:t> _________________.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une vétérinaire			une chercheuse</a:t>
            </a:r>
          </a:p>
          <a:p>
            <a:pPr marL="0" indent="0">
              <a:buNone/>
            </a:pPr>
            <a:r>
              <a:rPr lang="fr-FR" dirty="0" smtClean="0"/>
              <a:t>une banquière			une agent immobilier</a:t>
            </a:r>
          </a:p>
          <a:p>
            <a:pPr marL="0" indent="0">
              <a:buNone/>
            </a:pPr>
            <a:r>
              <a:rPr lang="fr-FR" dirty="0" smtClean="0"/>
              <a:t>une agricultrice			une électricienne</a:t>
            </a:r>
          </a:p>
          <a:p>
            <a:pPr marL="0" indent="0">
              <a:buNone/>
            </a:pPr>
            <a:r>
              <a:rPr lang="fr-FR" dirty="0" smtClean="0"/>
              <a:t>un psychologue			une cuisinière</a:t>
            </a:r>
          </a:p>
          <a:p>
            <a:pPr marL="0" indent="0">
              <a:buNone/>
            </a:pPr>
            <a:r>
              <a:rPr lang="fr-FR" dirty="0" smtClean="0"/>
              <a:t>un pompier				une comptable</a:t>
            </a:r>
          </a:p>
          <a:p>
            <a:pPr marL="0" indent="0">
              <a:buNone/>
            </a:pPr>
            <a:r>
              <a:rPr lang="fr-FR" dirty="0"/>
              <a:t>u</a:t>
            </a:r>
            <a:r>
              <a:rPr lang="fr-FR" dirty="0" smtClean="0"/>
              <a:t>n chauffeur de taxi		un chauffeur de camion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888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Devoirs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99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Billet de sortie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smtClean="0"/>
              <a:t>Write </a:t>
            </a:r>
            <a:r>
              <a:rPr lang="en-US" dirty="0" smtClean="0"/>
              <a:t>a sentence, in French, which describes the </a:t>
            </a:r>
            <a:r>
              <a:rPr lang="en-US" dirty="0" err="1" smtClean="0"/>
              <a:t>carrer</a:t>
            </a:r>
            <a:r>
              <a:rPr lang="en-US" dirty="0" smtClean="0"/>
              <a:t> you will have when you graduate from college.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36755</TotalTime>
  <Words>115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Travail de cloche</vt:lpstr>
      <vt:lpstr>Bonjour!</vt:lpstr>
      <vt:lpstr>La fête de Saint-Valentin / La Saint-Valentin</vt:lpstr>
      <vt:lpstr>Si</vt:lpstr>
      <vt:lpstr>Si vous voulez devenir___________, vous _________________.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</cp:lastModifiedBy>
  <cp:revision>480</cp:revision>
  <cp:lastPrinted>2017-02-14T18:14:50Z</cp:lastPrinted>
  <dcterms:created xsi:type="dcterms:W3CDTF">2016-10-03T16:25:09Z</dcterms:created>
  <dcterms:modified xsi:type="dcterms:W3CDTF">2019-02-13T21:38:50Z</dcterms:modified>
</cp:coreProperties>
</file>