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2" r:id="rId2"/>
    <p:sldId id="331" r:id="rId3"/>
    <p:sldId id="401" r:id="rId4"/>
    <p:sldId id="398" r:id="rId5"/>
    <p:sldId id="409" r:id="rId6"/>
    <p:sldId id="396" r:id="rId7"/>
    <p:sldId id="390" r:id="rId8"/>
    <p:sldId id="410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2"/>
            <p14:sldId id="331"/>
            <p14:sldId id="401"/>
            <p14:sldId id="398"/>
            <p14:sldId id="409"/>
            <p14:sldId id="396"/>
            <p14:sldId id="390"/>
            <p14:sldId id="410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couple </a:t>
            </a:r>
            <a:r>
              <a:rPr lang="en-US" dirty="0" err="1" smtClean="0"/>
              <a:t>d’amants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err="1" smtClean="0">
                <a:latin typeface="Calibri" panose="020F0502020204030204" pitchFamily="34" charset="0"/>
              </a:rPr>
              <a:t>éféré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littéraire</a:t>
            </a:r>
            <a:r>
              <a:rPr lang="en-US" dirty="0" smtClean="0">
                <a:latin typeface="Calibri" panose="020F0502020204030204" pitchFamily="34" charset="0"/>
              </a:rPr>
              <a:t>? </a:t>
            </a:r>
            <a:r>
              <a:rPr lang="en-US" dirty="0" err="1" smtClean="0">
                <a:latin typeface="Calibri" panose="020F0502020204030204" pitchFamily="34" charset="0"/>
              </a:rPr>
              <a:t>S’ils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étaient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en</a:t>
            </a:r>
            <a:r>
              <a:rPr lang="en-US" dirty="0" smtClean="0">
                <a:latin typeface="Calibri" panose="020F0502020204030204" pitchFamily="34" charset="0"/>
              </a:rPr>
              <a:t> vie </a:t>
            </a:r>
            <a:r>
              <a:rPr lang="en-US" dirty="0" err="1" smtClean="0">
                <a:latin typeface="Calibri" panose="020F0502020204030204" pitchFamily="34" charset="0"/>
              </a:rPr>
              <a:t>aujourd</a:t>
            </a:r>
            <a:r>
              <a:rPr lang="en-US" dirty="0" err="1" smtClean="0">
                <a:latin typeface="Calibri" panose="020F0502020204030204" pitchFamily="34" charset="0"/>
              </a:rPr>
              <a:t>’hui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</a:rPr>
              <a:t>qu’est-ce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qu’ils</a:t>
            </a:r>
            <a:r>
              <a:rPr lang="en-US" dirty="0" smtClean="0">
                <a:latin typeface="Calibri" panose="020F0502020204030204" pitchFamily="34" charset="0"/>
              </a:rPr>
              <a:t> se </a:t>
            </a:r>
            <a:r>
              <a:rPr lang="en-US" dirty="0" err="1" smtClean="0">
                <a:latin typeface="Calibri" panose="020F0502020204030204" pitchFamily="34" charset="0"/>
              </a:rPr>
              <a:t>donneraient</a:t>
            </a:r>
            <a:r>
              <a:rPr lang="en-US" dirty="0" smtClean="0">
                <a:latin typeface="Calibri" panose="020F0502020204030204" pitchFamily="34" charset="0"/>
              </a:rPr>
              <a:t> pour la Saint-Valentin?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</a:t>
            </a:r>
            <a:r>
              <a:rPr lang="fr-FR" dirty="0" smtClean="0"/>
              <a:t>eudi</a:t>
            </a:r>
            <a:r>
              <a:rPr lang="fr-FR" dirty="0" smtClean="0"/>
              <a:t>, le quatorze février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La fête de Saint-Valentin / La Saint-Valentin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 relative pronoun </a:t>
            </a:r>
            <a:r>
              <a:rPr lang="en-US" dirty="0" smtClean="0"/>
              <a:t>is </a:t>
            </a:r>
            <a:r>
              <a:rPr lang="en-US" dirty="0"/>
              <a:t>used to refer to nouns mentioned previously, whether they are people, places, things, animals, or ideas. Relative pronouns can be used to join two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l’abb</a:t>
            </a:r>
            <a:r>
              <a:rPr lang="en-US" dirty="0" err="1" smtClean="0">
                <a:latin typeface="Calibri" panose="020F0502020204030204" pitchFamily="34" charset="0"/>
              </a:rPr>
              <a:t>é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Faria</a:t>
            </a:r>
            <a:r>
              <a:rPr lang="en-US" dirty="0">
                <a:latin typeface="Calibri" panose="020F0502020204030204" pitchFamily="34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1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97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L’abbé Faria 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L’abbé est                     qui                                      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que                                   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 château d’If                       où                            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dont                                  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 huit juillet                                 où                                             .</a:t>
            </a: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6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5"/>
            <a:ext cx="10515600" cy="49783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 is the man who won the Nobel Prize.</a:t>
            </a:r>
          </a:p>
          <a:p>
            <a:pPr marL="0" indent="0">
              <a:buNone/>
            </a:pPr>
            <a:r>
              <a:rPr lang="en-US" dirty="0" smtClean="0"/>
              <a:t>Dear Evan Hansen is </a:t>
            </a:r>
            <a:r>
              <a:rPr lang="en-US" dirty="0" smtClean="0"/>
              <a:t>the </a:t>
            </a:r>
            <a:r>
              <a:rPr lang="en-US" dirty="0" smtClean="0"/>
              <a:t>show </a:t>
            </a:r>
            <a:r>
              <a:rPr lang="en-US" dirty="0" smtClean="0"/>
              <a:t>everyone is talking about.</a:t>
            </a:r>
          </a:p>
          <a:p>
            <a:pPr marL="0" indent="0">
              <a:buNone/>
            </a:pPr>
            <a:r>
              <a:rPr lang="en-US" dirty="0" smtClean="0"/>
              <a:t>That is the room where it happens.</a:t>
            </a:r>
          </a:p>
          <a:p>
            <a:pPr marL="0" indent="0">
              <a:buNone/>
            </a:pPr>
            <a:r>
              <a:rPr lang="en-US" dirty="0" err="1" smtClean="0"/>
              <a:t>Alberich</a:t>
            </a:r>
            <a:r>
              <a:rPr lang="en-US" dirty="0" smtClean="0"/>
              <a:t> stole the ring that Mime made.</a:t>
            </a:r>
          </a:p>
          <a:p>
            <a:pPr marL="0" indent="0">
              <a:buNone/>
            </a:pPr>
            <a:r>
              <a:rPr lang="en-US" dirty="0" smtClean="0"/>
              <a:t>David is the character who is American.</a:t>
            </a:r>
          </a:p>
          <a:p>
            <a:pPr marL="0" indent="0">
              <a:buNone/>
            </a:pPr>
            <a:r>
              <a:rPr lang="en-US" dirty="0" smtClean="0"/>
              <a:t>Anne turned sixteen years old the day when the war started.</a:t>
            </a:r>
          </a:p>
          <a:p>
            <a:pPr marL="0" indent="0">
              <a:buNone/>
            </a:pPr>
            <a:r>
              <a:rPr lang="en-US" dirty="0" smtClean="0"/>
              <a:t>Who is the woman that you fear?</a:t>
            </a:r>
          </a:p>
          <a:p>
            <a:pPr marL="0" indent="0">
              <a:buNone/>
            </a:pPr>
            <a:r>
              <a:rPr lang="en-US" dirty="0" smtClean="0"/>
              <a:t>Chemistry is a class that everyone thinks is wonderful.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7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phrase qui </a:t>
            </a:r>
            <a:r>
              <a:rPr lang="en-US" dirty="0" err="1" smtClean="0"/>
              <a:t>utilise</a:t>
            </a:r>
            <a:r>
              <a:rPr lang="en-US" dirty="0" smtClean="0"/>
              <a:t> le mot </a:t>
            </a:r>
            <a:r>
              <a:rPr lang="en-US" dirty="0" err="1" smtClean="0"/>
              <a:t>dont</a:t>
            </a:r>
            <a:r>
              <a:rPr lang="en-US" smtClean="0"/>
              <a:t>. 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36809</TotalTime>
  <Words>188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Bonjour!</vt:lpstr>
      <vt:lpstr>La fête de Saint-Valentin / La Saint-Valentin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499</cp:revision>
  <cp:lastPrinted>2017-02-16T19:03:28Z</cp:lastPrinted>
  <dcterms:created xsi:type="dcterms:W3CDTF">2016-10-03T16:25:09Z</dcterms:created>
  <dcterms:modified xsi:type="dcterms:W3CDTF">2019-02-13T21:27:28Z</dcterms:modified>
</cp:coreProperties>
</file>