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9" r:id="rId2"/>
    <p:sldId id="331" r:id="rId3"/>
    <p:sldId id="404" r:id="rId4"/>
    <p:sldId id="395" r:id="rId5"/>
    <p:sldId id="400" r:id="rId6"/>
    <p:sldId id="401" r:id="rId7"/>
    <p:sldId id="402" r:id="rId8"/>
    <p:sldId id="403" r:id="rId9"/>
    <p:sldId id="398" r:id="rId10"/>
    <p:sldId id="387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99"/>
            <p14:sldId id="331"/>
            <p14:sldId id="404"/>
            <p14:sldId id="395"/>
            <p14:sldId id="400"/>
            <p14:sldId id="401"/>
            <p14:sldId id="402"/>
            <p14:sldId id="403"/>
            <p14:sldId id="398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Travail de cloche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Translate into French.</a:t>
            </a:r>
          </a:p>
          <a:p>
            <a:pPr marL="0" indent="0">
              <a:buNone/>
            </a:pPr>
            <a:r>
              <a:rPr lang="en-US" dirty="0" smtClean="0"/>
              <a:t>That is the dog that jumps through hoops. (hoop = </a:t>
            </a:r>
            <a:r>
              <a:rPr lang="en-US" dirty="0" err="1" smtClean="0"/>
              <a:t>cerceau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That is the hoop that Fido likes.</a:t>
            </a:r>
          </a:p>
          <a:p>
            <a:pPr marL="0" indent="0">
              <a:buNone/>
            </a:pPr>
            <a:r>
              <a:rPr lang="en-US" dirty="0" smtClean="0"/>
              <a:t>That was the </a:t>
            </a:r>
            <a:r>
              <a:rPr lang="en-US" dirty="0" err="1" smtClean="0"/>
              <a:t>the</a:t>
            </a:r>
            <a:r>
              <a:rPr lang="en-US" dirty="0" smtClean="0"/>
              <a:t> day when the music died.</a:t>
            </a:r>
          </a:p>
          <a:p>
            <a:pPr marL="0" indent="0">
              <a:buNone/>
            </a:pPr>
            <a:r>
              <a:rPr lang="en-US" dirty="0" smtClean="0"/>
              <a:t>Buddy Holly is the singer I am talking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Traduisez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 smtClean="0"/>
              <a:t>: He sang in cities far from those I visited.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jeudi, le vingt et un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Un </a:t>
            </a:r>
            <a:r>
              <a:rPr lang="fr-FR" dirty="0" err="1" smtClean="0"/>
              <a:t>monent</a:t>
            </a:r>
            <a:r>
              <a:rPr lang="fr-FR" dirty="0" smtClean="0"/>
              <a:t> de culture francophone</a:t>
            </a:r>
          </a:p>
          <a:p>
            <a:pPr marL="0" indent="0" algn="ctr">
              <a:buNone/>
            </a:pPr>
            <a:r>
              <a:rPr lang="fr-FR" dirty="0" smtClean="0"/>
              <a:t>dont vs duquel</a:t>
            </a:r>
          </a:p>
          <a:p>
            <a:pPr marL="0" indent="0" algn="ctr">
              <a:buNone/>
            </a:pPr>
            <a:r>
              <a:rPr lang="fr-FR" dirty="0"/>
              <a:t>l</a:t>
            </a:r>
            <a:r>
              <a:rPr lang="fr-FR" dirty="0" smtClean="0"/>
              <a:t>es pronoms relatifs</a:t>
            </a:r>
          </a:p>
          <a:p>
            <a:pPr marL="0" indent="0" algn="ctr">
              <a:buNone/>
            </a:pP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 smtClean="0"/>
              <a:t>marche </a:t>
            </a:r>
            <a:r>
              <a:rPr lang="fr-FR" dirty="0" smtClean="0"/>
              <a:t>au supplice</a:t>
            </a:r>
          </a:p>
          <a:p>
            <a:pPr marL="0" indent="0" algn="ctr">
              <a:buNone/>
            </a:pPr>
            <a:r>
              <a:rPr lang="fr-FR" dirty="0" smtClean="0"/>
              <a:t>Louis XIII et Richelieu</a:t>
            </a:r>
          </a:p>
          <a:p>
            <a:pPr marL="0" indent="0" algn="ctr">
              <a:buNone/>
            </a:pPr>
            <a:r>
              <a:rPr lang="fr-FR" dirty="0"/>
              <a:t>l</a:t>
            </a:r>
            <a:r>
              <a:rPr lang="fr-FR" dirty="0" smtClean="0"/>
              <a:t>’embauchons?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Le </a:t>
            </a:r>
            <a:r>
              <a:rPr lang="en-US" sz="2800" b="1" dirty="0" err="1" smtClean="0"/>
              <a:t>Musée</a:t>
            </a:r>
            <a:r>
              <a:rPr lang="en-US" sz="2800" b="1" dirty="0" smtClean="0"/>
              <a:t> d’Orsay in Paris is primarily dedicated to impressionist art.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541" y="1977081"/>
            <a:ext cx="4448432" cy="41998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9462" y="1825625"/>
            <a:ext cx="41870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Révision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dont</a:t>
            </a:r>
          </a:p>
          <a:p>
            <a:pPr marL="0" indent="0">
              <a:buNone/>
            </a:pPr>
            <a:r>
              <a:rPr lang="fr-FR" dirty="0" smtClean="0"/>
              <a:t>les verbes ou les locutions verbales suivant par « de »</a:t>
            </a:r>
          </a:p>
          <a:p>
            <a:pPr marL="0" indent="0">
              <a:buNone/>
            </a:pPr>
            <a:r>
              <a:rPr lang="fr-FR" dirty="0" smtClean="0"/>
              <a:t>J’ai envie d’une boisson. C’est la chose dont j’ai envie.</a:t>
            </a:r>
          </a:p>
          <a:p>
            <a:pPr marL="0" indent="0">
              <a:buNone/>
            </a:pPr>
            <a:r>
              <a:rPr lang="fr-FR" dirty="0" smtClean="0"/>
              <a:t>Je me sers d’un</a:t>
            </a:r>
            <a:r>
              <a:rPr lang="fr-FR" dirty="0"/>
              <a:t> </a:t>
            </a:r>
            <a:r>
              <a:rPr lang="fr-FR" dirty="0" smtClean="0"/>
              <a:t>marteau pour enfoncer un clou.</a:t>
            </a:r>
          </a:p>
          <a:p>
            <a:pPr marL="0" indent="0">
              <a:buNone/>
            </a:pPr>
            <a:r>
              <a:rPr lang="fr-FR" dirty="0" smtClean="0"/>
              <a:t>C’est l’outil dont je me sers.</a:t>
            </a:r>
          </a:p>
          <a:p>
            <a:pPr marL="0" indent="0">
              <a:buNone/>
            </a:pPr>
            <a:r>
              <a:rPr lang="fr-FR" dirty="0"/>
              <a:t>d</a:t>
            </a:r>
            <a:r>
              <a:rPr lang="fr-FR" dirty="0" smtClean="0"/>
              <a:t>uquel</a:t>
            </a:r>
          </a:p>
          <a:p>
            <a:pPr marL="0" indent="0">
              <a:buNone/>
            </a:pPr>
            <a:r>
              <a:rPr lang="fr-FR" dirty="0" smtClean="0"/>
              <a:t>Les locutions </a:t>
            </a:r>
            <a:r>
              <a:rPr lang="fr-FR" dirty="0" err="1" smtClean="0"/>
              <a:t>prepositives</a:t>
            </a:r>
            <a:r>
              <a:rPr lang="fr-FR" dirty="0"/>
              <a:t> </a:t>
            </a:r>
            <a:r>
              <a:rPr lang="fr-FR" dirty="0" smtClean="0"/>
              <a:t>suivant par « de ».</a:t>
            </a:r>
          </a:p>
          <a:p>
            <a:pPr marL="0" indent="0">
              <a:buNone/>
            </a:pPr>
            <a:r>
              <a:rPr lang="fr-FR" dirty="0" smtClean="0"/>
              <a:t>Je vais à l’école près du Café </a:t>
            </a:r>
            <a:r>
              <a:rPr lang="fr-FR" dirty="0" err="1" smtClean="0"/>
              <a:t>Genoa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Il est </a:t>
            </a:r>
            <a:r>
              <a:rPr lang="fr-FR" dirty="0" err="1" smtClean="0"/>
              <a:t>proprietaire</a:t>
            </a:r>
            <a:r>
              <a:rPr lang="fr-FR" dirty="0" smtClean="0"/>
              <a:t> du café près duquel je vais à l’école.</a:t>
            </a:r>
          </a:p>
        </p:txBody>
      </p:sp>
    </p:spTree>
    <p:extLst>
      <p:ext uri="{BB962C8B-B14F-4D97-AF65-F5344CB8AC3E}">
        <p14:creationId xmlns:p14="http://schemas.microsoft.com/office/powerpoint/2010/main" val="6559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6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605"/>
            <a:ext cx="10515600" cy="4978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He is the man who won the Nobel Prize.</a:t>
            </a:r>
          </a:p>
          <a:p>
            <a:pPr marL="0" indent="0">
              <a:buNone/>
            </a:pPr>
            <a:r>
              <a:rPr lang="en-US" dirty="0" smtClean="0"/>
              <a:t>Dear Evan Hansen is the show everyone is talking about.</a:t>
            </a:r>
          </a:p>
          <a:p>
            <a:pPr marL="0" indent="0">
              <a:buNone/>
            </a:pPr>
            <a:r>
              <a:rPr lang="en-US" dirty="0" smtClean="0"/>
              <a:t>That is the room where it happens.</a:t>
            </a:r>
          </a:p>
          <a:p>
            <a:pPr marL="0" indent="0">
              <a:buNone/>
            </a:pPr>
            <a:r>
              <a:rPr lang="en-US" dirty="0" err="1" smtClean="0"/>
              <a:t>Alberich</a:t>
            </a:r>
            <a:r>
              <a:rPr lang="en-US" dirty="0" smtClean="0"/>
              <a:t> stole the ring that Mime made.</a:t>
            </a:r>
          </a:p>
          <a:p>
            <a:pPr marL="0" indent="0">
              <a:buNone/>
            </a:pPr>
            <a:r>
              <a:rPr lang="en-US" dirty="0" smtClean="0"/>
              <a:t>David is the character who is American.</a:t>
            </a:r>
          </a:p>
          <a:p>
            <a:pPr marL="0" indent="0">
              <a:buNone/>
            </a:pPr>
            <a:r>
              <a:rPr lang="en-US" dirty="0" smtClean="0"/>
              <a:t>Anne turned sixteen years old the day when the war started.</a:t>
            </a:r>
          </a:p>
          <a:p>
            <a:pPr marL="0" indent="0">
              <a:buNone/>
            </a:pPr>
            <a:r>
              <a:rPr lang="en-US" dirty="0" smtClean="0"/>
              <a:t>Who is the woman that you fear?</a:t>
            </a:r>
          </a:p>
          <a:p>
            <a:pPr marL="0" indent="0">
              <a:buNone/>
            </a:pPr>
            <a:r>
              <a:rPr lang="en-US" dirty="0" smtClean="0"/>
              <a:t>Chemistry is a class that everyone thinks is wonderful.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  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Louis XIII et Richelieu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Maïs</a:t>
            </a:r>
            <a:r>
              <a:rPr lang="en-US" sz="2800" b="1" dirty="0" smtClean="0"/>
              <a:t> Soufflé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73" y="1878069"/>
            <a:ext cx="5490553" cy="42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238" y="2366083"/>
            <a:ext cx="3589873" cy="358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2" y="2366083"/>
            <a:ext cx="3608173" cy="36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314"/>
            <a:ext cx="10515600" cy="47806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fr-FR" sz="8600" dirty="0" smtClean="0"/>
              <a:t>Vous êtes responsables au Roi Burger.</a:t>
            </a:r>
          </a:p>
          <a:p>
            <a:pPr marL="0" indent="0">
              <a:buNone/>
            </a:pPr>
            <a:endParaRPr lang="fr-FR" sz="8600" dirty="0" smtClean="0"/>
          </a:p>
          <a:p>
            <a:pPr marL="0" indent="0">
              <a:buNone/>
            </a:pPr>
            <a:r>
              <a:rPr lang="fr-FR" sz="8600" dirty="0" smtClean="0"/>
              <a:t>Vous avez passé un entretien avec Louis XIII pour le poste de </a:t>
            </a:r>
            <a:r>
              <a:rPr lang="fr-FR" sz="8600" dirty="0" err="1" smtClean="0"/>
              <a:t>cuisineur</a:t>
            </a:r>
            <a:r>
              <a:rPr lang="fr-FR" sz="8600" dirty="0" smtClean="0"/>
              <a:t> de burgers.</a:t>
            </a:r>
          </a:p>
          <a:p>
            <a:pPr marL="0" indent="0">
              <a:buNone/>
            </a:pPr>
            <a:endParaRPr lang="fr-FR" sz="8600" dirty="0" smtClean="0"/>
          </a:p>
          <a:p>
            <a:pPr marL="0" indent="0">
              <a:buNone/>
            </a:pPr>
            <a:r>
              <a:rPr lang="fr-FR" sz="8600" dirty="0" smtClean="0"/>
              <a:t>Vous discutez si vous voulez offrir le poste à Louis.</a:t>
            </a:r>
          </a:p>
          <a:p>
            <a:pPr marL="0" indent="0">
              <a:buNone/>
            </a:pPr>
            <a:endParaRPr lang="fr-FR" sz="8600" dirty="0" smtClean="0"/>
          </a:p>
          <a:p>
            <a:pPr marL="0" indent="0">
              <a:buNone/>
            </a:pPr>
            <a:r>
              <a:rPr lang="fr-FR" sz="8600" dirty="0" smtClean="0"/>
              <a:t>Vous donnez les avantages et les </a:t>
            </a:r>
            <a:r>
              <a:rPr lang="fr-FR" sz="8600" dirty="0" err="1" smtClean="0"/>
              <a:t>inconvenients</a:t>
            </a:r>
            <a:r>
              <a:rPr lang="fr-FR" sz="8600" dirty="0" smtClean="0"/>
              <a:t> du candidate.</a:t>
            </a:r>
          </a:p>
          <a:p>
            <a:pPr marL="0" indent="0">
              <a:buNone/>
            </a:pPr>
            <a:endParaRPr lang="fr-FR" sz="8600" dirty="0" smtClean="0"/>
          </a:p>
          <a:p>
            <a:pPr marL="0" indent="0">
              <a:buNone/>
            </a:pPr>
            <a:r>
              <a:rPr lang="fr-FR" sz="8600" dirty="0" smtClean="0"/>
              <a:t>Enfin vous prenez une décision.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8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44147</TotalTime>
  <Words>251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Travail de cloche </vt:lpstr>
      <vt:lpstr>Bonjour!</vt:lpstr>
      <vt:lpstr>Le Musée d’Orsay in Paris is primarily dedicated to impressionist art.</vt:lpstr>
      <vt:lpstr>Révision</vt:lpstr>
      <vt:lpstr>PowerPoint Presentation</vt:lpstr>
      <vt:lpstr>PowerPoint Presentation</vt:lpstr>
      <vt:lpstr>Maïs Soufflé</vt:lpstr>
      <vt:lpstr>PowerPoint Presentation</vt:lpstr>
      <vt:lpstr>Presentation orale en groupe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505</cp:revision>
  <cp:lastPrinted>2017-02-16T19:03:28Z</cp:lastPrinted>
  <dcterms:created xsi:type="dcterms:W3CDTF">2016-10-03T16:25:09Z</dcterms:created>
  <dcterms:modified xsi:type="dcterms:W3CDTF">2019-02-21T19:46:04Z</dcterms:modified>
</cp:coreProperties>
</file>