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371" r:id="rId2"/>
    <p:sldId id="331" r:id="rId3"/>
    <p:sldId id="376" r:id="rId4"/>
    <p:sldId id="374" r:id="rId5"/>
    <p:sldId id="375" r:id="rId6"/>
    <p:sldId id="343" r:id="rId7"/>
    <p:sldId id="377" r:id="rId8"/>
    <p:sldId id="272" r:id="rId9"/>
    <p:sldId id="261" r:id="rId10"/>
    <p:sldId id="359" r:id="rId11"/>
    <p:sldId id="360" r:id="rId12"/>
    <p:sldId id="361" r:id="rId13"/>
    <p:sldId id="367" r:id="rId14"/>
    <p:sldId id="368" r:id="rId15"/>
    <p:sldId id="369" r:id="rId16"/>
    <p:sldId id="370" r:id="rId17"/>
    <p:sldId id="365" r:id="rId18"/>
    <p:sldId id="364" r:id="rId19"/>
    <p:sldId id="378" r:id="rId20"/>
    <p:sldId id="337" r:id="rId2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71"/>
            <p14:sldId id="331"/>
            <p14:sldId id="376"/>
            <p14:sldId id="374"/>
            <p14:sldId id="375"/>
            <p14:sldId id="343"/>
            <p14:sldId id="377"/>
            <p14:sldId id="272"/>
            <p14:sldId id="261"/>
            <p14:sldId id="359"/>
            <p14:sldId id="360"/>
            <p14:sldId id="361"/>
            <p14:sldId id="367"/>
            <p14:sldId id="368"/>
            <p14:sldId id="369"/>
            <p14:sldId id="370"/>
            <p14:sldId id="365"/>
            <p14:sldId id="364"/>
            <p14:sldId id="378"/>
            <p14:sldId id="33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20D4B52-9420-49F1-B7F2-B1E98923A432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04EFB22-8470-4BB9-AEF0-7E7CB444C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12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Travail </a:t>
            </a:r>
            <a:r>
              <a:rPr lang="en-US" sz="2800" b="1" dirty="0" smtClean="0"/>
              <a:t>de cloche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Translate into French: I smiled at the mouse who laughed at the green socks.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AVERTISSEMENT!!!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fr-FR" dirty="0" smtClean="0"/>
              <a:t>Unit 6 Exam</a:t>
            </a:r>
          </a:p>
          <a:p>
            <a:pPr marL="0" indent="0" algn="ctr">
              <a:buNone/>
            </a:pPr>
            <a:r>
              <a:rPr lang="fr-FR" dirty="0" smtClean="0"/>
              <a:t>Friday, March </a:t>
            </a:r>
            <a:r>
              <a:rPr lang="fr-FR" dirty="0" smtClean="0"/>
              <a:t>1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65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Nous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visitons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Paris.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328" y="1825625"/>
            <a:ext cx="4435523" cy="356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9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Nous rendons visite à grand-mère.</a:t>
            </a:r>
            <a:endParaRPr lang="fr-F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7027" y="2088292"/>
            <a:ext cx="4609069" cy="362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2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 smtClean="0"/>
              <a:t>Eloïse</a:t>
            </a:r>
            <a:r>
              <a:rPr lang="en-US" sz="2800" b="1" dirty="0" smtClean="0"/>
              <a:t> descend au sous-sol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3017" y="1890584"/>
            <a:ext cx="3707026" cy="405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Jacques descend </a:t>
            </a:r>
            <a:r>
              <a:rPr lang="en-US" sz="2800" b="1" dirty="0" err="1" smtClean="0"/>
              <a:t>vingt</a:t>
            </a:r>
            <a:r>
              <a:rPr lang="en-US" sz="2800" b="1" dirty="0" smtClean="0"/>
              <a:t> kilos de pommes de </a:t>
            </a:r>
            <a:r>
              <a:rPr lang="en-US" sz="2800" b="1" dirty="0" err="1" smtClean="0"/>
              <a:t>terre</a:t>
            </a:r>
            <a:r>
              <a:rPr lang="en-US" sz="2800" b="1" dirty="0" smtClean="0"/>
              <a:t> au sous-sol.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310" y="2646920"/>
            <a:ext cx="1790700" cy="25527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1351" y="2014151"/>
            <a:ext cx="7253417" cy="41024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310" y="2323457"/>
            <a:ext cx="1790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5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 smtClean="0"/>
              <a:t>Hier</a:t>
            </a:r>
            <a:r>
              <a:rPr lang="en-US" sz="2800" b="1" dirty="0" smtClean="0"/>
              <a:t>, Jacques a </a:t>
            </a:r>
            <a:r>
              <a:rPr lang="en-US" sz="2800" b="1" dirty="0" err="1" smtClean="0"/>
              <a:t>descendu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vingt</a:t>
            </a:r>
            <a:r>
              <a:rPr lang="en-US" sz="2800" b="1" dirty="0" smtClean="0"/>
              <a:t> kilos de pommes de </a:t>
            </a:r>
            <a:r>
              <a:rPr lang="en-US" sz="2800" b="1" dirty="0" err="1" smtClean="0"/>
              <a:t>terre</a:t>
            </a:r>
            <a:r>
              <a:rPr lang="en-US" sz="2800" b="1" dirty="0" smtClean="0"/>
              <a:t> au sous-sol.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310" y="2646920"/>
            <a:ext cx="1790700" cy="25527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1351" y="2014151"/>
            <a:ext cx="7253417" cy="41024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310" y="2323457"/>
            <a:ext cx="1790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 smtClean="0"/>
              <a:t>Hier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Eloïse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descendu</a:t>
            </a:r>
            <a:r>
              <a:rPr lang="en-US" sz="2800" b="1" dirty="0" smtClean="0"/>
              <a:t> au sous-sol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3017" y="1890584"/>
            <a:ext cx="3707026" cy="405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1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Comment </a:t>
            </a:r>
            <a:r>
              <a:rPr lang="en-US" sz="2800" b="1" dirty="0" err="1" smtClean="0"/>
              <a:t>s’appelle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chien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0377" y="2498500"/>
            <a:ext cx="2731245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T</a:t>
            </a:r>
            <a:r>
              <a:rPr lang="en-US" dirty="0" err="1" smtClean="0"/>
              <a:t>rouvez</a:t>
            </a:r>
            <a:r>
              <a:rPr lang="en-US" dirty="0" smtClean="0"/>
              <a:t> </a:t>
            </a: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partenaires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Écrivez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histoire au </a:t>
            </a:r>
            <a:r>
              <a:rPr lang="en-US" dirty="0" err="1" smtClean="0"/>
              <a:t>sujet</a:t>
            </a:r>
            <a:r>
              <a:rPr lang="en-US" dirty="0" smtClean="0"/>
              <a:t> de __________.</a:t>
            </a:r>
          </a:p>
          <a:p>
            <a:pPr marL="0" indent="0">
              <a:buNone/>
            </a:pPr>
            <a:r>
              <a:rPr lang="en-US" dirty="0" smtClean="0"/>
              <a:t>Il </a:t>
            </a:r>
            <a:r>
              <a:rPr lang="en-US" dirty="0" err="1" smtClean="0"/>
              <a:t>faut</a:t>
            </a:r>
            <a:r>
              <a:rPr lang="en-US" dirty="0" smtClean="0"/>
              <a:t> </a:t>
            </a:r>
            <a:r>
              <a:rPr lang="en-US" dirty="0" err="1" smtClean="0"/>
              <a:t>utiliser</a:t>
            </a:r>
            <a:r>
              <a:rPr lang="en-US" dirty="0" smtClean="0"/>
              <a:t> un </a:t>
            </a:r>
            <a:r>
              <a:rPr lang="en-US" dirty="0" err="1" smtClean="0"/>
              <a:t>verbe</a:t>
            </a:r>
            <a:r>
              <a:rPr lang="en-US" dirty="0"/>
              <a:t> “ER” , </a:t>
            </a:r>
            <a:r>
              <a:rPr lang="en-US" dirty="0" smtClean="0"/>
              <a:t>un </a:t>
            </a:r>
            <a:r>
              <a:rPr lang="en-US" dirty="0" err="1" smtClean="0"/>
              <a:t>verbe</a:t>
            </a:r>
            <a:r>
              <a:rPr lang="en-US" dirty="0"/>
              <a:t> “IR” , </a:t>
            </a:r>
            <a:r>
              <a:rPr lang="en-US" dirty="0" smtClean="0"/>
              <a:t>et un </a:t>
            </a:r>
            <a:r>
              <a:rPr lang="en-US" dirty="0" err="1" smtClean="0"/>
              <a:t>verbe</a:t>
            </a:r>
            <a:r>
              <a:rPr lang="en-US" dirty="0"/>
              <a:t> “RE</a:t>
            </a:r>
            <a:r>
              <a:rPr lang="en-US" dirty="0" smtClean="0"/>
              <a:t>”.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Il </a:t>
            </a:r>
            <a:r>
              <a:rPr lang="en-US" dirty="0" err="1" smtClean="0"/>
              <a:t>faut</a:t>
            </a:r>
            <a:r>
              <a:rPr lang="en-US" dirty="0" smtClean="0"/>
              <a:t> </a:t>
            </a:r>
            <a:r>
              <a:rPr lang="en-US" dirty="0" err="1" smtClean="0"/>
              <a:t>avoir</a:t>
            </a:r>
            <a:r>
              <a:rPr lang="en-US" dirty="0" smtClean="0"/>
              <a:t> un commencement, un milieu, et </a:t>
            </a:r>
            <a:r>
              <a:rPr lang="en-US" dirty="0" err="1" smtClean="0"/>
              <a:t>une</a:t>
            </a:r>
            <a:r>
              <a:rPr lang="en-US" dirty="0" smtClean="0"/>
              <a:t> fin.</a:t>
            </a:r>
          </a:p>
          <a:p>
            <a:pPr marL="0" indent="0">
              <a:buNone/>
            </a:pPr>
            <a:r>
              <a:rPr lang="en-US" dirty="0" err="1" smtClean="0"/>
              <a:t>Utiliser</a:t>
            </a:r>
            <a:r>
              <a:rPr lang="en-US" dirty="0" smtClean="0"/>
              <a:t> les mots de liaison </a:t>
            </a:r>
            <a:r>
              <a:rPr lang="en-US" dirty="0" err="1" smtClean="0"/>
              <a:t>comme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d’abord</a:t>
            </a:r>
            <a:r>
              <a:rPr lang="en-US" dirty="0" smtClean="0"/>
              <a:t> (to start)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puis</a:t>
            </a:r>
            <a:r>
              <a:rPr lang="en-US" dirty="0" smtClean="0"/>
              <a:t> (then)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après (after)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e</a:t>
            </a:r>
            <a:r>
              <a:rPr lang="en-US" dirty="0" err="1" smtClean="0"/>
              <a:t>nfin</a:t>
            </a:r>
            <a:r>
              <a:rPr lang="en-US" dirty="0" smtClean="0"/>
              <a:t> (finally)</a:t>
            </a:r>
            <a:r>
              <a:rPr lang="en-US" dirty="0"/>
              <a:t>	</a:t>
            </a:r>
            <a:r>
              <a:rPr lang="en-US" dirty="0" smtClean="0"/>
              <a:t>	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2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Devoirs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Bonjour!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vendredi</a:t>
            </a:r>
            <a:r>
              <a:rPr lang="fr-FR" dirty="0" smtClean="0"/>
              <a:t>, le vingt </a:t>
            </a:r>
            <a:r>
              <a:rPr lang="fr-FR" dirty="0" smtClean="0"/>
              <a:t>deux</a:t>
            </a:r>
            <a:r>
              <a:rPr lang="fr-FR" dirty="0" smtClean="0"/>
              <a:t> </a:t>
            </a:r>
            <a:r>
              <a:rPr lang="fr-FR" dirty="0" smtClean="0"/>
              <a:t>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Billet de sortie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Translate into French:</a:t>
            </a:r>
          </a:p>
          <a:p>
            <a:pPr marL="0" indent="0">
              <a:buNone/>
            </a:pPr>
            <a:r>
              <a:rPr lang="en-US" dirty="0" smtClean="0"/>
              <a:t>On Washington’s birthday, I visited my aunt Sylvie who took a cake to the basement.</a:t>
            </a:r>
          </a:p>
        </p:txBody>
      </p:sp>
    </p:spTree>
    <p:extLst>
      <p:ext uri="{BB962C8B-B14F-4D97-AF65-F5344CB8AC3E}">
        <p14:creationId xmlns:p14="http://schemas.microsoft.com/office/powerpoint/2010/main" val="35822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February 22 is the birthday of George Washington:</a:t>
            </a:r>
            <a:br>
              <a:rPr lang="en-US" sz="2800" b="1" dirty="0" smtClean="0"/>
            </a:br>
            <a:r>
              <a:rPr lang="en-US" sz="2800" b="1" dirty="0" smtClean="0"/>
              <a:t>first in war, first in peace, and first in the hearts of his countrymen</a:t>
            </a:r>
            <a:endParaRPr lang="en-US" sz="2800" b="1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4163" y="2125363"/>
            <a:ext cx="3632886" cy="357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3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Bon </a:t>
            </a:r>
            <a:r>
              <a:rPr lang="en-US" sz="2800" b="1" dirty="0" err="1" smtClean="0"/>
              <a:t>anniversaire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2096294"/>
            <a:ext cx="3048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60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Bon </a:t>
            </a:r>
            <a:r>
              <a:rPr lang="en-US" dirty="0" err="1" smtClean="0"/>
              <a:t>anniversaire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Bon </a:t>
            </a:r>
            <a:r>
              <a:rPr lang="en-US" dirty="0" err="1" smtClean="0"/>
              <a:t>anniversaire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Bon </a:t>
            </a:r>
            <a:r>
              <a:rPr lang="en-US" dirty="0" err="1" smtClean="0"/>
              <a:t>anniversaire</a:t>
            </a:r>
            <a:r>
              <a:rPr lang="en-US" dirty="0" smtClean="0"/>
              <a:t> </a:t>
            </a:r>
            <a:r>
              <a:rPr lang="en-US" dirty="0" err="1" smtClean="0"/>
              <a:t>ch</a:t>
            </a:r>
            <a:r>
              <a:rPr lang="en-US" dirty="0" err="1" smtClean="0">
                <a:latin typeface="Calibri" panose="020F0502020204030204" pitchFamily="34" charset="0"/>
              </a:rPr>
              <a:t>ère</a:t>
            </a:r>
            <a:r>
              <a:rPr lang="en-US" dirty="0" smtClean="0">
                <a:latin typeface="Calibri" panose="020F0502020204030204" pitchFamily="34" charset="0"/>
              </a:rPr>
              <a:t> Sydney</a:t>
            </a: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Bon </a:t>
            </a:r>
            <a:r>
              <a:rPr lang="en-US" dirty="0" err="1" smtClean="0">
                <a:latin typeface="Calibri" panose="020F0502020204030204" pitchFamily="34" charset="0"/>
              </a:rPr>
              <a:t>anniversaire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36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7903"/>
            <a:ext cx="10515600" cy="534906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Vendredi</a:t>
            </a:r>
            <a:r>
              <a:rPr lang="en-US" dirty="0" smtClean="0"/>
              <a:t>, </a:t>
            </a:r>
            <a:r>
              <a:rPr lang="en-US" dirty="0" err="1" smtClean="0"/>
              <a:t>vendredi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Rah, rah, rah!</a:t>
            </a:r>
          </a:p>
          <a:p>
            <a:pPr marL="0" indent="0" algn="ctr">
              <a:buNone/>
            </a:pPr>
            <a:r>
              <a:rPr lang="en-US" dirty="0" err="1" smtClean="0"/>
              <a:t>Vendredi</a:t>
            </a:r>
            <a:r>
              <a:rPr lang="en-US" dirty="0" smtClean="0"/>
              <a:t>, </a:t>
            </a:r>
            <a:r>
              <a:rPr lang="en-US" dirty="0" err="1" smtClean="0"/>
              <a:t>vendredi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On-y </a:t>
            </a:r>
            <a:r>
              <a:rPr lang="en-US" dirty="0" err="1" smtClean="0"/>
              <a:t>va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25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Bonjour!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vendredi</a:t>
            </a:r>
            <a:r>
              <a:rPr lang="fr-FR" dirty="0" smtClean="0"/>
              <a:t>, le vingt </a:t>
            </a:r>
            <a:r>
              <a:rPr lang="fr-FR" dirty="0" smtClean="0"/>
              <a:t>deux</a:t>
            </a:r>
            <a:r>
              <a:rPr lang="fr-FR" dirty="0" smtClean="0"/>
              <a:t>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nous c</a:t>
            </a:r>
            <a:r>
              <a:rPr lang="fr-FR" dirty="0" smtClean="0">
                <a:latin typeface="Calibri" panose="020F0502020204030204" pitchFamily="34" charset="0"/>
              </a:rPr>
              <a:t>élébrons des anniversaires</a:t>
            </a:r>
          </a:p>
          <a:p>
            <a:pPr marL="0" indent="0" algn="ctr">
              <a:buNone/>
            </a:pPr>
            <a:r>
              <a:rPr lang="fr-FR" dirty="0" smtClean="0">
                <a:latin typeface="Calibri" panose="020F0502020204030204" pitchFamily="34" charset="0"/>
              </a:rPr>
              <a:t>nous célébrons vendredi</a:t>
            </a:r>
            <a:endParaRPr lang="fr-FR" dirty="0" smtClean="0"/>
          </a:p>
          <a:p>
            <a:pPr marL="0" indent="0" algn="ctr">
              <a:buNone/>
            </a:pPr>
            <a:r>
              <a:rPr lang="fr-FR" dirty="0" err="1" smtClean="0"/>
              <a:t>special</a:t>
            </a:r>
            <a:r>
              <a:rPr lang="fr-FR" dirty="0" smtClean="0"/>
              <a:t> cases of « RE » </a:t>
            </a:r>
            <a:r>
              <a:rPr lang="fr-FR" dirty="0" err="1" smtClean="0"/>
              <a:t>verbs</a:t>
            </a:r>
            <a:endParaRPr lang="fr-FR" dirty="0" smtClean="0"/>
          </a:p>
          <a:p>
            <a:pPr marL="0" indent="0" algn="ctr">
              <a:buNone/>
            </a:pPr>
            <a:r>
              <a:rPr lang="fr-FR" dirty="0"/>
              <a:t>l</a:t>
            </a:r>
            <a:r>
              <a:rPr lang="fr-FR" dirty="0" smtClean="0"/>
              <a:t>’histoire d’un chien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4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Pourquoi </a:t>
            </a:r>
            <a:r>
              <a:rPr lang="en-US" sz="3200" b="1" dirty="0" err="1" smtClean="0"/>
              <a:t>tombons</a:t>
            </a:r>
            <a:r>
              <a:rPr lang="en-US" sz="3200" b="1" dirty="0" smtClean="0"/>
              <a:t>-nous?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Nous </a:t>
            </a:r>
            <a:r>
              <a:rPr lang="en-US" sz="4000" dirty="0" err="1" smtClean="0"/>
              <a:t>tombons</a:t>
            </a:r>
            <a:r>
              <a:rPr lang="en-US" sz="4000" dirty="0" smtClean="0"/>
              <a:t> pour </a:t>
            </a:r>
            <a:r>
              <a:rPr lang="en-US" sz="4000" dirty="0" err="1" smtClean="0"/>
              <a:t>apprendre</a:t>
            </a:r>
            <a:r>
              <a:rPr lang="en-US" sz="4000" dirty="0" smtClean="0"/>
              <a:t> comment se lever.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Sommes</a:t>
            </a:r>
            <a:r>
              <a:rPr lang="en-US" dirty="0" smtClean="0">
                <a:solidFill>
                  <a:srgbClr val="FF0000"/>
                </a:solidFill>
              </a:rPr>
              <a:t>-nous </a:t>
            </a:r>
            <a:r>
              <a:rPr lang="en-US" dirty="0" err="1" smtClean="0">
                <a:solidFill>
                  <a:srgbClr val="FF0000"/>
                </a:solidFill>
              </a:rPr>
              <a:t>prêts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Nous </a:t>
            </a:r>
            <a:r>
              <a:rPr lang="en-US" dirty="0" err="1" smtClean="0">
                <a:solidFill>
                  <a:srgbClr val="002060"/>
                </a:solidFill>
              </a:rPr>
              <a:t>sommes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prêts</a:t>
            </a:r>
            <a:r>
              <a:rPr lang="en-US" dirty="0" smtClean="0">
                <a:solidFill>
                  <a:srgbClr val="002060"/>
                </a:solidFill>
              </a:rPr>
              <a:t> !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26079</TotalTime>
  <Words>233</Words>
  <Application>Microsoft Office PowerPoint</Application>
  <PresentationFormat>Widescreen</PresentationFormat>
  <Paragraphs>93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 Travail de cloche </vt:lpstr>
      <vt:lpstr>Bonjour!</vt:lpstr>
      <vt:lpstr>February 22 is the birthday of George Washington: first in war, first in peace, and first in the hearts of his countrymen</vt:lpstr>
      <vt:lpstr>Bon anniversaire</vt:lpstr>
      <vt:lpstr>PowerPoint Presentation</vt:lpstr>
      <vt:lpstr>PowerPoint Presentation</vt:lpstr>
      <vt:lpstr>Bonjour!</vt:lpstr>
      <vt:lpstr>Pourquoi tombons-nous?</vt:lpstr>
      <vt:lpstr>PowerPoint Presentation</vt:lpstr>
      <vt:lpstr>AVERTISSEMENT!!!</vt:lpstr>
      <vt:lpstr>Nous visitons Paris.</vt:lpstr>
      <vt:lpstr>Nous rendons visite à grand-mère.</vt:lpstr>
      <vt:lpstr>Eloïse descend au sous-sol</vt:lpstr>
      <vt:lpstr>Jacques descend vingt kilos de pommes de terre au sous-sol.</vt:lpstr>
      <vt:lpstr>Hier, Jacques a descendu vingt kilos de pommes de terre au sous-sol.</vt:lpstr>
      <vt:lpstr>Hier, Eloïse est descendu au sous-sol</vt:lpstr>
      <vt:lpstr>Comment s’appelle ce chien?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</cp:lastModifiedBy>
  <cp:revision>368</cp:revision>
  <cp:lastPrinted>2017-02-23T21:58:50Z</cp:lastPrinted>
  <dcterms:created xsi:type="dcterms:W3CDTF">2016-10-03T16:25:09Z</dcterms:created>
  <dcterms:modified xsi:type="dcterms:W3CDTF">2019-02-20T19:05:45Z</dcterms:modified>
</cp:coreProperties>
</file>