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92" r:id="rId2"/>
    <p:sldId id="331" r:id="rId3"/>
    <p:sldId id="388" r:id="rId4"/>
    <p:sldId id="391" r:id="rId5"/>
    <p:sldId id="367" r:id="rId6"/>
    <p:sldId id="384" r:id="rId7"/>
    <p:sldId id="389" r:id="rId8"/>
    <p:sldId id="393" r:id="rId9"/>
    <p:sldId id="387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92"/>
            <p14:sldId id="331"/>
            <p14:sldId id="388"/>
            <p14:sldId id="391"/>
            <p14:sldId id="367"/>
            <p14:sldId id="384"/>
            <p14:sldId id="389"/>
            <p14:sldId id="393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Travail </a:t>
            </a:r>
            <a:r>
              <a:rPr lang="en-US" sz="2800" b="1" dirty="0" smtClean="0"/>
              <a:t>de cloche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Aujourd</a:t>
            </a:r>
            <a:r>
              <a:rPr lang="en-US" dirty="0" smtClean="0"/>
              <a:t> hui, nous </a:t>
            </a:r>
            <a:r>
              <a:rPr lang="en-US" dirty="0" err="1" smtClean="0"/>
              <a:t>sommes</a:t>
            </a:r>
            <a:r>
              <a:rPr lang="en-US" dirty="0" smtClean="0"/>
              <a:t> </a:t>
            </a:r>
            <a:r>
              <a:rPr lang="en-US" dirty="0" err="1" smtClean="0"/>
              <a:t>lundi</a:t>
            </a:r>
            <a:r>
              <a:rPr lang="en-US" dirty="0" smtClean="0"/>
              <a:t>. </a:t>
            </a:r>
            <a:r>
              <a:rPr lang="en-US" dirty="0" err="1" smtClean="0"/>
              <a:t>Écrivez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phrase avec le mot “</a:t>
            </a:r>
            <a:r>
              <a:rPr lang="en-US" dirty="0" err="1" smtClean="0"/>
              <a:t>lundi</a:t>
            </a:r>
            <a:r>
              <a:rPr lang="en-US" dirty="0" smtClean="0"/>
              <a:t>” qui se </a:t>
            </a:r>
            <a:r>
              <a:rPr lang="en-US" dirty="0" err="1" smtClean="0"/>
              <a:t>sert</a:t>
            </a:r>
            <a:r>
              <a:rPr lang="en-US" dirty="0" smtClean="0"/>
              <a:t> </a:t>
            </a:r>
            <a:r>
              <a:rPr lang="en-US" dirty="0" err="1" smtClean="0"/>
              <a:t>d’une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r>
              <a:rPr lang="en-US" dirty="0" smtClean="0"/>
              <a:t> du mot “</a:t>
            </a:r>
            <a:r>
              <a:rPr lang="en-US" dirty="0" err="1" smtClean="0"/>
              <a:t>lequel</a:t>
            </a:r>
            <a:r>
              <a:rPr lang="en-US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3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lundi, le vingt </a:t>
            </a:r>
            <a:r>
              <a:rPr lang="fr-FR" dirty="0" smtClean="0"/>
              <a:t>cinq</a:t>
            </a:r>
            <a:r>
              <a:rPr lang="fr-FR" dirty="0" smtClean="0"/>
              <a:t> </a:t>
            </a:r>
            <a:r>
              <a:rPr lang="fr-FR" dirty="0" smtClean="0"/>
              <a:t>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AVERTISSEMENT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/>
              <a:t>e</a:t>
            </a:r>
            <a:r>
              <a:rPr lang="en-US" dirty="0" err="1" smtClean="0"/>
              <a:t>xamen</a:t>
            </a:r>
            <a:r>
              <a:rPr lang="en-US" dirty="0" smtClean="0"/>
              <a:t>, </a:t>
            </a:r>
            <a:r>
              <a:rPr lang="en-US" dirty="0" err="1"/>
              <a:t>u</a:t>
            </a:r>
            <a:r>
              <a:rPr lang="en-US" dirty="0" err="1" smtClean="0"/>
              <a:t>nité</a:t>
            </a:r>
            <a:r>
              <a:rPr lang="en-US" dirty="0" smtClean="0"/>
              <a:t> 5</a:t>
            </a:r>
          </a:p>
          <a:p>
            <a:pPr marL="0" indent="0" algn="ctr">
              <a:buNone/>
            </a:pPr>
            <a:r>
              <a:rPr lang="en-US" dirty="0" err="1"/>
              <a:t>v</a:t>
            </a:r>
            <a:r>
              <a:rPr lang="en-US" dirty="0" err="1" smtClean="0"/>
              <a:t>endredi</a:t>
            </a:r>
            <a:r>
              <a:rPr lang="en-US" dirty="0" smtClean="0"/>
              <a:t>, le </a:t>
            </a:r>
            <a:r>
              <a:rPr lang="en-US" dirty="0" smtClean="0"/>
              <a:t>premier </a:t>
            </a:r>
            <a:r>
              <a:rPr lang="en-US" dirty="0" smtClean="0"/>
              <a:t>mars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70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Les Bourgeois de Calais is a work of sculptural art by </a:t>
            </a:r>
            <a:r>
              <a:rPr lang="en-US" sz="2800" b="1" dirty="0" err="1" smtClean="0"/>
              <a:t>Auguste</a:t>
            </a:r>
            <a:r>
              <a:rPr lang="en-US" sz="2800" b="1" dirty="0" smtClean="0"/>
              <a:t> Rodin which commemorates an incident during the Hundred Years War.</a:t>
            </a:r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39114" y="1825625"/>
            <a:ext cx="4930345" cy="4351338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24367" y="1825625"/>
            <a:ext cx="407772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09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soon as I eat dinner, I will play the piano.</a:t>
            </a:r>
          </a:p>
          <a:p>
            <a:pPr marL="0" indent="0">
              <a:buNone/>
            </a:pPr>
            <a:r>
              <a:rPr lang="en-US" dirty="0" smtClean="0"/>
              <a:t>When we are rich, we will travel to Tahiti.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we arrive at Le </a:t>
            </a:r>
            <a:r>
              <a:rPr lang="en-US" dirty="0" err="1" smtClean="0"/>
              <a:t>P’tit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istrot</a:t>
            </a:r>
            <a:r>
              <a:rPr lang="en-US" dirty="0" smtClean="0"/>
              <a:t>, </a:t>
            </a:r>
            <a:r>
              <a:rPr lang="en-US" dirty="0" err="1" smtClean="0"/>
              <a:t>Mme</a:t>
            </a:r>
            <a:r>
              <a:rPr lang="en-US" dirty="0" smtClean="0"/>
              <a:t> Forestier gives us iced tea.</a:t>
            </a:r>
          </a:p>
          <a:p>
            <a:pPr marL="0" indent="0">
              <a:buNone/>
            </a:pPr>
            <a:r>
              <a:rPr lang="en-US" dirty="0" smtClean="0"/>
              <a:t>As soon as the bell sounds, the teacher starts to talk.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I teach, I wear a bowtie.</a:t>
            </a:r>
          </a:p>
          <a:p>
            <a:pPr marL="0" indent="0">
              <a:buNone/>
            </a:pPr>
            <a:r>
              <a:rPr lang="en-US" dirty="0" smtClean="0"/>
              <a:t>If I must drive, I do not drink alcohol.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1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Dessinez</a:t>
            </a:r>
            <a:r>
              <a:rPr lang="en-US" dirty="0" smtClean="0"/>
              <a:t> </a:t>
            </a:r>
            <a:r>
              <a:rPr lang="en-US" dirty="0" err="1" smtClean="0"/>
              <a:t>quelque</a:t>
            </a:r>
            <a:r>
              <a:rPr lang="en-US" dirty="0"/>
              <a:t> </a:t>
            </a:r>
            <a:r>
              <a:rPr lang="en-US" dirty="0" smtClean="0"/>
              <a:t>chose que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voulez</a:t>
            </a:r>
            <a:r>
              <a:rPr lang="en-US" dirty="0" smtClean="0"/>
              <a:t> donner </a:t>
            </a:r>
            <a:r>
              <a:rPr lang="en-US" dirty="0" err="1" smtClean="0"/>
              <a:t>comme</a:t>
            </a:r>
            <a:r>
              <a:rPr lang="en-US" dirty="0" smtClean="0"/>
              <a:t> </a:t>
            </a:r>
            <a:r>
              <a:rPr lang="en-US" dirty="0" err="1" smtClean="0"/>
              <a:t>cadeau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Donnez</a:t>
            </a:r>
            <a:r>
              <a:rPr lang="en-US" dirty="0" smtClean="0"/>
              <a:t>-le à </a:t>
            </a:r>
            <a:r>
              <a:rPr lang="en-US" dirty="0" err="1" smtClean="0"/>
              <a:t>l’élève</a:t>
            </a:r>
            <a:r>
              <a:rPr lang="en-US" dirty="0" smtClean="0"/>
              <a:t> à 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,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disant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__(name)  ,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u="sng" dirty="0" smtClean="0"/>
              <a:t>(adjective)</a:t>
            </a:r>
            <a:r>
              <a:rPr lang="en-US" dirty="0" smtClean="0"/>
              <a:t> , </a:t>
            </a:r>
            <a:r>
              <a:rPr lang="en-US" dirty="0" err="1" smtClean="0"/>
              <a:t>donc</a:t>
            </a:r>
            <a:r>
              <a:rPr lang="en-US" dirty="0" smtClean="0"/>
              <a:t>, pour le moment je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donne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u="sng" dirty="0" smtClean="0"/>
              <a:t>(</a:t>
            </a:r>
            <a:r>
              <a:rPr lang="en-US" u="sng" dirty="0" err="1" smtClean="0"/>
              <a:t>ce</a:t>
            </a:r>
            <a:r>
              <a:rPr lang="en-US" u="sng" dirty="0" smtClean="0"/>
              <a:t> qui </a:t>
            </a:r>
            <a:r>
              <a:rPr lang="en-US" u="sng" dirty="0" err="1" smtClean="0"/>
              <a:t>est</a:t>
            </a:r>
            <a:r>
              <a:rPr lang="en-US" u="sng" dirty="0" smtClean="0"/>
              <a:t> </a:t>
            </a:r>
            <a:r>
              <a:rPr lang="en-US" u="sng" dirty="0" err="1" smtClean="0"/>
              <a:t>votre</a:t>
            </a:r>
            <a:r>
              <a:rPr lang="en-US" u="sng" dirty="0" smtClean="0"/>
              <a:t> </a:t>
            </a:r>
            <a:r>
              <a:rPr lang="en-US" u="sng" dirty="0" err="1" smtClean="0"/>
              <a:t>cadeau</a:t>
            </a:r>
            <a:r>
              <a:rPr lang="en-US" u="sng" dirty="0" smtClean="0"/>
              <a:t>)</a:t>
            </a:r>
            <a:r>
              <a:rPr lang="en-US" dirty="0" smtClean="0"/>
              <a:t>,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dès</a:t>
            </a:r>
            <a:r>
              <a:rPr lang="en-US" dirty="0" smtClean="0"/>
              <a:t> que </a:t>
            </a:r>
            <a:r>
              <a:rPr lang="en-US" u="sng" dirty="0" smtClean="0"/>
              <a:t>(future event) 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j</a:t>
            </a:r>
            <a:r>
              <a:rPr lang="en-US" dirty="0" smtClean="0"/>
              <a:t>e (</a:t>
            </a:r>
            <a:r>
              <a:rPr lang="en-US" u="sng" dirty="0" smtClean="0"/>
              <a:t>future action)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19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Écrivez</a:t>
            </a:r>
            <a:r>
              <a:rPr lang="en-US" dirty="0" smtClean="0"/>
              <a:t> </a:t>
            </a:r>
            <a:r>
              <a:rPr lang="en-US" dirty="0" err="1" smtClean="0"/>
              <a:t>trois</a:t>
            </a:r>
            <a:r>
              <a:rPr lang="en-US" dirty="0" smtClean="0"/>
              <a:t> phrases qui </a:t>
            </a:r>
            <a:r>
              <a:rPr lang="en-US" dirty="0" err="1" smtClean="0"/>
              <a:t>commencent</a:t>
            </a:r>
            <a:r>
              <a:rPr lang="en-US" dirty="0" smtClean="0"/>
              <a:t> avec </a:t>
            </a:r>
            <a:r>
              <a:rPr lang="en-US" dirty="0" err="1" smtClean="0"/>
              <a:t>si</a:t>
            </a:r>
            <a:r>
              <a:rPr lang="en-US" dirty="0"/>
              <a:t> </a:t>
            </a:r>
            <a:r>
              <a:rPr lang="en-US" dirty="0" smtClean="0"/>
              <a:t>qui </a:t>
            </a:r>
            <a:r>
              <a:rPr lang="en-US" dirty="0" err="1" smtClean="0"/>
              <a:t>traite</a:t>
            </a:r>
            <a:r>
              <a:rPr lang="en-US" dirty="0" smtClean="0"/>
              <a:t> sur </a:t>
            </a:r>
            <a:r>
              <a:rPr lang="en-US" dirty="0" err="1" smtClean="0"/>
              <a:t>l’idée</a:t>
            </a:r>
            <a:r>
              <a:rPr lang="en-US" dirty="0" smtClean="0"/>
              <a:t> du temps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poserez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candidature à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université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La première </a:t>
            </a:r>
            <a:r>
              <a:rPr lang="en-US" dirty="0" err="1" smtClean="0"/>
              <a:t>doit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“Si (</a:t>
            </a:r>
            <a:r>
              <a:rPr lang="en-US" dirty="0" err="1" smtClean="0"/>
              <a:t>présent</a:t>
            </a:r>
            <a:r>
              <a:rPr lang="en-US" dirty="0" smtClean="0"/>
              <a:t>), (present).</a:t>
            </a:r>
          </a:p>
          <a:p>
            <a:pPr marL="0" indent="0">
              <a:buNone/>
            </a:pPr>
            <a:r>
              <a:rPr lang="fr-FR" dirty="0"/>
              <a:t>La </a:t>
            </a:r>
            <a:r>
              <a:rPr lang="fr-FR" dirty="0" err="1" smtClean="0"/>
              <a:t>deuxière</a:t>
            </a:r>
            <a:r>
              <a:rPr lang="fr-FR" dirty="0" smtClean="0"/>
              <a:t> </a:t>
            </a:r>
            <a:r>
              <a:rPr lang="fr-FR" dirty="0"/>
              <a:t>doit être “Si (présent), </a:t>
            </a:r>
            <a:r>
              <a:rPr lang="fr-FR" dirty="0" smtClean="0"/>
              <a:t>(futur).</a:t>
            </a:r>
          </a:p>
          <a:p>
            <a:pPr marL="0" indent="0">
              <a:buNone/>
            </a:pPr>
            <a:r>
              <a:rPr lang="fr-FR" dirty="0"/>
              <a:t>La </a:t>
            </a:r>
            <a:r>
              <a:rPr lang="fr-FR" dirty="0" smtClean="0"/>
              <a:t>troisième </a:t>
            </a:r>
            <a:r>
              <a:rPr lang="fr-FR" dirty="0"/>
              <a:t>doit être “Si </a:t>
            </a:r>
            <a:r>
              <a:rPr lang="fr-FR" dirty="0" smtClean="0"/>
              <a:t>(imparfait), (conditionnel).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0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3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Écrivez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phrase qui </a:t>
            </a:r>
            <a:r>
              <a:rPr lang="en-US" dirty="0" err="1" smtClean="0"/>
              <a:t>utilise</a:t>
            </a:r>
            <a:r>
              <a:rPr lang="en-US" dirty="0" smtClean="0"/>
              <a:t> “</a:t>
            </a:r>
            <a:r>
              <a:rPr lang="en-US" dirty="0" err="1" smtClean="0"/>
              <a:t>dès</a:t>
            </a:r>
            <a:r>
              <a:rPr lang="en-US" dirty="0" smtClean="0"/>
              <a:t> que” qui </a:t>
            </a:r>
            <a:r>
              <a:rPr lang="en-US" dirty="0" err="1" smtClean="0"/>
              <a:t>décrit</a:t>
            </a:r>
            <a:r>
              <a:rPr lang="en-US" dirty="0" smtClean="0"/>
              <a:t> un habitude de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de </a:t>
            </a:r>
            <a:r>
              <a:rPr lang="en-US" dirty="0" err="1" smtClean="0"/>
              <a:t>français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33339</TotalTime>
  <Words>278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Travail de cloche </vt:lpstr>
      <vt:lpstr>Bonjour!</vt:lpstr>
      <vt:lpstr>AVERTISSEMENT</vt:lpstr>
      <vt:lpstr>Les Bourgeois de Calais is a work of sculptural art by Auguste Rodin which commemorates an incident during the Hundred Years War.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446</cp:revision>
  <cp:lastPrinted>2017-02-27T15:51:41Z</cp:lastPrinted>
  <dcterms:created xsi:type="dcterms:W3CDTF">2016-10-03T16:25:09Z</dcterms:created>
  <dcterms:modified xsi:type="dcterms:W3CDTF">2019-02-22T20:41:47Z</dcterms:modified>
</cp:coreProperties>
</file>