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92" r:id="rId2"/>
    <p:sldId id="331" r:id="rId3"/>
    <p:sldId id="388" r:id="rId4"/>
    <p:sldId id="405" r:id="rId5"/>
    <p:sldId id="404" r:id="rId6"/>
    <p:sldId id="401" r:id="rId7"/>
    <p:sldId id="402" r:id="rId8"/>
    <p:sldId id="403" r:id="rId9"/>
    <p:sldId id="393" r:id="rId10"/>
    <p:sldId id="387"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92"/>
            <p14:sldId id="331"/>
            <p14:sldId id="388"/>
            <p14:sldId id="405"/>
            <p14:sldId id="404"/>
            <p14:sldId id="401"/>
            <p14:sldId id="402"/>
            <p14:sldId id="403"/>
            <p14:sldId id="393"/>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4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2/27/2019</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2/27/2019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2/27/2019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2800" b="1" dirty="0" smtClean="0"/>
              <a:t/>
            </a:r>
            <a:br>
              <a:rPr lang="en-US" sz="2800" b="1" dirty="0" smtClean="0"/>
            </a:br>
            <a:r>
              <a:rPr lang="en-US" sz="2800" b="1" dirty="0" smtClean="0"/>
              <a:t>Travail de cloche</a:t>
            </a:r>
            <a:br>
              <a:rPr lang="en-US" sz="2800" b="1" dirty="0" smtClean="0"/>
            </a:br>
            <a:endParaRPr lang="en-US" sz="2800" b="1" dirty="0"/>
          </a:p>
        </p:txBody>
      </p:sp>
      <p:sp>
        <p:nvSpPr>
          <p:cNvPr id="6" name="Content Placeholder 5"/>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Write a sentence which uses </a:t>
            </a:r>
            <a:r>
              <a:rPr lang="en-US" dirty="0" err="1" smtClean="0"/>
              <a:t>où</a:t>
            </a:r>
            <a:r>
              <a:rPr lang="en-US" dirty="0" smtClean="0"/>
              <a:t> as a relative pronoun.</a:t>
            </a:r>
            <a:endParaRPr lang="en-US" dirty="0"/>
          </a:p>
        </p:txBody>
      </p:sp>
    </p:spTree>
    <p:extLst>
      <p:ext uri="{BB962C8B-B14F-4D97-AF65-F5344CB8AC3E}">
        <p14:creationId xmlns:p14="http://schemas.microsoft.com/office/powerpoint/2010/main" val="2634335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Billet de sortie</a:t>
            </a:r>
            <a:endParaRPr lang="en-US" sz="2800"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err="1" smtClean="0"/>
              <a:t>Écrivez</a:t>
            </a:r>
            <a:r>
              <a:rPr lang="en-US" dirty="0" smtClean="0"/>
              <a:t> </a:t>
            </a:r>
            <a:r>
              <a:rPr lang="en-US" dirty="0" err="1" smtClean="0"/>
              <a:t>une</a:t>
            </a:r>
            <a:r>
              <a:rPr lang="en-US" dirty="0" smtClean="0"/>
              <a:t> phrase </a:t>
            </a:r>
            <a:r>
              <a:rPr lang="en-US" dirty="0" err="1" smtClean="0"/>
              <a:t>en</a:t>
            </a:r>
            <a:r>
              <a:rPr lang="en-US" dirty="0" smtClean="0"/>
              <a:t> </a:t>
            </a:r>
            <a:r>
              <a:rPr lang="en-US" dirty="0" err="1" smtClean="0"/>
              <a:t>français</a:t>
            </a:r>
            <a:r>
              <a:rPr lang="en-US" dirty="0" smtClean="0"/>
              <a:t>, qui </a:t>
            </a:r>
            <a:r>
              <a:rPr lang="en-US" dirty="0" err="1" smtClean="0"/>
              <a:t>parle</a:t>
            </a:r>
            <a:r>
              <a:rPr lang="en-US" dirty="0" smtClean="0"/>
              <a:t> de </a:t>
            </a:r>
            <a:r>
              <a:rPr lang="en-US" dirty="0" err="1" smtClean="0"/>
              <a:t>votre</a:t>
            </a:r>
            <a:r>
              <a:rPr lang="en-US" dirty="0" smtClean="0"/>
              <a:t> </a:t>
            </a:r>
            <a:r>
              <a:rPr lang="en-US" dirty="0" err="1" smtClean="0"/>
              <a:t>examen</a:t>
            </a:r>
            <a:r>
              <a:rPr lang="en-US" dirty="0" smtClean="0"/>
              <a:t> </a:t>
            </a:r>
            <a:r>
              <a:rPr lang="en-US" smtClean="0"/>
              <a:t>demain.</a:t>
            </a:r>
            <a:endParaRPr lang="en-US" dirty="0" smtClean="0"/>
          </a:p>
        </p:txBody>
      </p:sp>
    </p:spTree>
    <p:extLst>
      <p:ext uri="{BB962C8B-B14F-4D97-AF65-F5344CB8AC3E}">
        <p14:creationId xmlns:p14="http://schemas.microsoft.com/office/powerpoint/2010/main" val="2459075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Bonjour!</a:t>
            </a:r>
            <a:endParaRPr lang="en-US" b="1" dirty="0"/>
          </a:p>
        </p:txBody>
      </p:sp>
      <p:sp>
        <p:nvSpPr>
          <p:cNvPr id="5" name="Content Placeholder 4"/>
          <p:cNvSpPr>
            <a:spLocks noGrp="1"/>
          </p:cNvSpPr>
          <p:nvPr>
            <p:ph idx="1"/>
          </p:nvPr>
        </p:nvSpPr>
        <p:spPr/>
        <p:txBody>
          <a:bodyPr>
            <a:normAutofit/>
          </a:bodyPr>
          <a:lstStyle/>
          <a:p>
            <a:pPr marL="0" indent="0" algn="ctr">
              <a:buNone/>
            </a:pPr>
            <a:endParaRPr lang="fr-FR" dirty="0" smtClean="0"/>
          </a:p>
          <a:p>
            <a:pPr marL="0" indent="0" algn="ctr">
              <a:buNone/>
            </a:pPr>
            <a:endParaRPr lang="fr-FR" dirty="0" smtClean="0"/>
          </a:p>
          <a:p>
            <a:pPr marL="0" indent="0" algn="ctr">
              <a:buNone/>
            </a:pPr>
            <a:endParaRPr lang="fr-FR" dirty="0"/>
          </a:p>
          <a:p>
            <a:pPr marL="0" indent="0" algn="ctr">
              <a:buNone/>
            </a:pPr>
            <a:endParaRPr lang="fr-FR" dirty="0" smtClean="0"/>
          </a:p>
          <a:p>
            <a:pPr marL="0" indent="0" algn="ctr">
              <a:buNone/>
            </a:pPr>
            <a:r>
              <a:rPr lang="fr-FR" dirty="0" smtClean="0"/>
              <a:t>j</a:t>
            </a:r>
            <a:r>
              <a:rPr lang="fr-FR" dirty="0" smtClean="0"/>
              <a:t>eudi</a:t>
            </a:r>
            <a:r>
              <a:rPr lang="fr-FR" dirty="0" smtClean="0"/>
              <a:t>, le vingt sept février</a:t>
            </a:r>
          </a:p>
          <a:p>
            <a:pPr marL="0" indent="0" algn="ctr">
              <a:buNone/>
            </a:pPr>
            <a:endParaRPr lang="fr-FR" dirty="0"/>
          </a:p>
          <a:p>
            <a:pPr marL="0" indent="0" algn="ctr">
              <a:buNone/>
            </a:pPr>
            <a:endParaRPr lang="fr-FR" dirty="0"/>
          </a:p>
          <a:p>
            <a:pPr marL="0" indent="0" algn="ctr">
              <a:buNone/>
            </a:pPr>
            <a:endParaRPr lang="fr-FR" dirty="0" smtClean="0"/>
          </a:p>
          <a:p>
            <a:pPr marL="0" indent="0" algn="ctr">
              <a:buNone/>
            </a:pPr>
            <a:endParaRPr lang="fr-FR" dirty="0"/>
          </a:p>
          <a:p>
            <a:pPr marL="0" indent="0" algn="ctr">
              <a:buNone/>
            </a:pPr>
            <a:endParaRPr lang="fr-FR" dirty="0" smtClean="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AVERTISSEMENT</a:t>
            </a:r>
            <a:endParaRPr lang="en-US" sz="2800"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err="1"/>
              <a:t>e</a:t>
            </a:r>
            <a:r>
              <a:rPr lang="en-US" dirty="0" err="1" smtClean="0"/>
              <a:t>xamen</a:t>
            </a:r>
            <a:r>
              <a:rPr lang="en-US" dirty="0" smtClean="0"/>
              <a:t>, </a:t>
            </a:r>
            <a:r>
              <a:rPr lang="en-US" dirty="0" err="1"/>
              <a:t>u</a:t>
            </a:r>
            <a:r>
              <a:rPr lang="en-US" dirty="0" err="1" smtClean="0"/>
              <a:t>nité</a:t>
            </a:r>
            <a:r>
              <a:rPr lang="en-US" dirty="0" smtClean="0"/>
              <a:t> 5</a:t>
            </a:r>
          </a:p>
          <a:p>
            <a:pPr marL="0" indent="0" algn="ctr">
              <a:buNone/>
            </a:pPr>
            <a:r>
              <a:rPr lang="en-US" dirty="0" err="1"/>
              <a:t>v</a:t>
            </a:r>
            <a:r>
              <a:rPr lang="en-US" dirty="0" err="1" smtClean="0"/>
              <a:t>endredi</a:t>
            </a:r>
            <a:r>
              <a:rPr lang="en-US" dirty="0" smtClean="0"/>
              <a:t>, le premier mars</a:t>
            </a:r>
            <a:endParaRPr lang="en-US" dirty="0"/>
          </a:p>
        </p:txBody>
      </p:sp>
    </p:spTree>
    <p:extLst>
      <p:ext uri="{BB962C8B-B14F-4D97-AF65-F5344CB8AC3E}">
        <p14:creationId xmlns:p14="http://schemas.microsoft.com/office/powerpoint/2010/main" val="1143706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t>Lafayette was the primary author of  the Declaration of the Rights of Man and of the Citizen, which was adopted by the French Revolutionary Assembly in 1789 and which serves as the basic statement of liberty in France to this day.</a:t>
            </a:r>
            <a:endParaRPr lang="en-US" sz="2800" b="1" dirty="0"/>
          </a:p>
        </p:txBody>
      </p:sp>
      <p:pic>
        <p:nvPicPr>
          <p:cNvPr id="4" name="Content Placeholder 3"/>
          <p:cNvPicPr>
            <a:picLocks noGrp="1" noChangeAspect="1"/>
          </p:cNvPicPr>
          <p:nvPr>
            <p:ph idx="1"/>
          </p:nvPr>
        </p:nvPicPr>
        <p:blipFill>
          <a:blip r:embed="rId2"/>
          <a:stretch>
            <a:fillRect/>
          </a:stretch>
        </p:blipFill>
        <p:spPr>
          <a:xfrm>
            <a:off x="3904735" y="2014151"/>
            <a:ext cx="3781168" cy="4053017"/>
          </a:xfrm>
          <a:prstGeom prst="rect">
            <a:avLst/>
          </a:prstGeom>
        </p:spPr>
      </p:pic>
    </p:spTree>
    <p:extLst>
      <p:ext uri="{BB962C8B-B14F-4D97-AF65-F5344CB8AC3E}">
        <p14:creationId xmlns:p14="http://schemas.microsoft.com/office/powerpoint/2010/main" val="336431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smtClean="0"/>
              <a:t>maïs</a:t>
            </a:r>
            <a:r>
              <a:rPr lang="en-US" sz="2800" b="1" dirty="0" smtClean="0"/>
              <a:t> soufflé</a:t>
            </a:r>
            <a:endParaRPr lang="en-US" sz="2800" b="1" dirty="0"/>
          </a:p>
        </p:txBody>
      </p:sp>
      <p:pic>
        <p:nvPicPr>
          <p:cNvPr id="4" name="Content Placeholder 3"/>
          <p:cNvPicPr>
            <a:picLocks noGrp="1" noChangeAspect="1"/>
          </p:cNvPicPr>
          <p:nvPr>
            <p:ph idx="1"/>
          </p:nvPr>
        </p:nvPicPr>
        <p:blipFill>
          <a:blip r:embed="rId2"/>
          <a:stretch>
            <a:fillRect/>
          </a:stretch>
        </p:blipFill>
        <p:spPr>
          <a:xfrm>
            <a:off x="4151869" y="2057163"/>
            <a:ext cx="3713441" cy="3713441"/>
          </a:xfrm>
          <a:prstGeom prst="rect">
            <a:avLst/>
          </a:prstGeom>
        </p:spPr>
      </p:pic>
    </p:spTree>
    <p:extLst>
      <p:ext uri="{BB962C8B-B14F-4D97-AF65-F5344CB8AC3E}">
        <p14:creationId xmlns:p14="http://schemas.microsoft.com/office/powerpoint/2010/main" val="260452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005"/>
          </a:xfrm>
        </p:spPr>
        <p:txBody>
          <a:bodyPr>
            <a:normAutofit fontScale="90000"/>
          </a:bodyPr>
          <a:lstStyle/>
          <a:p>
            <a:endParaRPr lang="en-US" dirty="0"/>
          </a:p>
        </p:txBody>
      </p:sp>
      <p:sp>
        <p:nvSpPr>
          <p:cNvPr id="3" name="Content Placeholder 2"/>
          <p:cNvSpPr>
            <a:spLocks noGrp="1"/>
          </p:cNvSpPr>
          <p:nvPr>
            <p:ph idx="1"/>
          </p:nvPr>
        </p:nvSpPr>
        <p:spPr>
          <a:xfrm>
            <a:off x="838200" y="506627"/>
            <a:ext cx="10515600" cy="5670336"/>
          </a:xfrm>
        </p:spPr>
        <p:txBody>
          <a:bodyPr>
            <a:normAutofit fontScale="92500"/>
          </a:bodyPr>
          <a:lstStyle/>
          <a:p>
            <a:pPr marL="0" indent="0">
              <a:buNone/>
            </a:pPr>
            <a:endParaRPr lang="en-US" sz="3000" dirty="0" smtClean="0"/>
          </a:p>
          <a:p>
            <a:pPr marL="0" indent="0">
              <a:buNone/>
            </a:pPr>
            <a:r>
              <a:rPr lang="en-US" sz="3000" dirty="0" smtClean="0"/>
              <a:t>If </a:t>
            </a:r>
            <a:r>
              <a:rPr lang="en-US" sz="3000" dirty="0" smtClean="0"/>
              <a:t>one</a:t>
            </a:r>
            <a:r>
              <a:rPr lang="en-US" sz="3000" dirty="0" smtClean="0"/>
              <a:t> writes </a:t>
            </a:r>
            <a:r>
              <a:rPr lang="en-US" sz="3000" dirty="0"/>
              <a:t>a good CV, </a:t>
            </a:r>
            <a:r>
              <a:rPr lang="en-US" sz="3000" dirty="0" smtClean="0"/>
              <a:t>one</a:t>
            </a:r>
            <a:r>
              <a:rPr lang="en-US" sz="3000" dirty="0" smtClean="0"/>
              <a:t> finds </a:t>
            </a:r>
            <a:r>
              <a:rPr lang="en-US" sz="3000" dirty="0"/>
              <a:t>a good job.</a:t>
            </a:r>
          </a:p>
          <a:p>
            <a:pPr marL="0" indent="0">
              <a:buNone/>
            </a:pPr>
            <a:r>
              <a:rPr lang="en-US" sz="3000" dirty="0" smtClean="0"/>
              <a:t>__________________________________________________________</a:t>
            </a:r>
            <a:endParaRPr lang="en-US" sz="3000" dirty="0"/>
          </a:p>
          <a:p>
            <a:pPr marL="0" indent="0">
              <a:buNone/>
            </a:pPr>
            <a:r>
              <a:rPr lang="en-US" sz="3000" dirty="0" smtClean="0"/>
              <a:t>As </a:t>
            </a:r>
            <a:r>
              <a:rPr lang="en-US" sz="3000" dirty="0"/>
              <a:t>soon as they arrive at school they do their history homework.</a:t>
            </a:r>
          </a:p>
          <a:p>
            <a:pPr marL="0" indent="0">
              <a:buNone/>
            </a:pPr>
            <a:r>
              <a:rPr lang="en-US" sz="3000" dirty="0" smtClean="0"/>
              <a:t>__________________________________________________________</a:t>
            </a:r>
            <a:endParaRPr lang="en-US" sz="3000" dirty="0"/>
          </a:p>
          <a:p>
            <a:pPr marL="0" indent="0">
              <a:buNone/>
            </a:pPr>
            <a:r>
              <a:rPr lang="en-US" sz="3000" dirty="0"/>
              <a:t>If we finish before 7 PM we will eat at the Olive Garden.</a:t>
            </a:r>
          </a:p>
          <a:p>
            <a:pPr marL="0" indent="0">
              <a:buNone/>
            </a:pPr>
            <a:r>
              <a:rPr lang="en-US" sz="3000" dirty="0" smtClean="0"/>
              <a:t>__________________________________________________________</a:t>
            </a:r>
            <a:endParaRPr lang="en-US" sz="3000" dirty="0"/>
          </a:p>
          <a:p>
            <a:pPr marL="0" indent="0">
              <a:buNone/>
            </a:pPr>
            <a:r>
              <a:rPr lang="en-US" sz="3000" dirty="0"/>
              <a:t>If Pierre was a fruit he would be a pineapple</a:t>
            </a:r>
          </a:p>
          <a:p>
            <a:pPr marL="0" indent="0">
              <a:buNone/>
            </a:pPr>
            <a:r>
              <a:rPr lang="en-US" sz="3000" dirty="0" smtClean="0"/>
              <a:t>__________________________________________________________</a:t>
            </a:r>
            <a:endParaRPr lang="en-US" sz="3000" dirty="0"/>
          </a:p>
        </p:txBody>
      </p:sp>
    </p:spTree>
    <p:extLst>
      <p:ext uri="{BB962C8B-B14F-4D97-AF65-F5344CB8AC3E}">
        <p14:creationId xmlns:p14="http://schemas.microsoft.com/office/powerpoint/2010/main" val="3192746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789"/>
          </a:xfrm>
        </p:spPr>
        <p:txBody>
          <a:bodyPr>
            <a:normAutofit fontScale="90000"/>
          </a:bodyPr>
          <a:lstStyle/>
          <a:p>
            <a:endParaRPr lang="en-US" dirty="0"/>
          </a:p>
        </p:txBody>
      </p:sp>
      <p:sp>
        <p:nvSpPr>
          <p:cNvPr id="3" name="Content Placeholder 2"/>
          <p:cNvSpPr>
            <a:spLocks noGrp="1"/>
          </p:cNvSpPr>
          <p:nvPr>
            <p:ph idx="1"/>
          </p:nvPr>
        </p:nvSpPr>
        <p:spPr>
          <a:xfrm>
            <a:off x="838200" y="691978"/>
            <a:ext cx="10515600" cy="5484985"/>
          </a:xfrm>
        </p:spPr>
        <p:txBody>
          <a:bodyPr>
            <a:normAutofit/>
          </a:bodyPr>
          <a:lstStyle/>
          <a:p>
            <a:pPr marL="0" indent="0">
              <a:buNone/>
            </a:pPr>
            <a:r>
              <a:rPr lang="en-US" sz="2000" dirty="0"/>
              <a:t>Write a sentence with each of the following. Capitalization or lack thereof of the word indicated is irrelevant as to whether or not the word is capitalized in the sentence you write.</a:t>
            </a:r>
          </a:p>
          <a:p>
            <a:pPr marL="0" indent="0">
              <a:buNone/>
            </a:pPr>
            <a:r>
              <a:rPr lang="en-US" sz="2000" dirty="0" err="1"/>
              <a:t>lequel</a:t>
            </a:r>
            <a:r>
              <a:rPr lang="en-US" sz="2000" dirty="0"/>
              <a:t> _______________________________________________________________________</a:t>
            </a:r>
          </a:p>
          <a:p>
            <a:pPr marL="0" indent="0">
              <a:buNone/>
            </a:pPr>
            <a:r>
              <a:rPr lang="en-US" sz="2000" dirty="0" err="1"/>
              <a:t>lesquelles</a:t>
            </a:r>
            <a:r>
              <a:rPr lang="en-US" sz="2000" dirty="0"/>
              <a:t> ____________________________________________________________________</a:t>
            </a:r>
          </a:p>
          <a:p>
            <a:pPr marL="0" indent="0">
              <a:buNone/>
            </a:pPr>
            <a:r>
              <a:rPr lang="en-US" sz="2000" dirty="0"/>
              <a:t>auquel_______________________________________________________________________</a:t>
            </a:r>
          </a:p>
          <a:p>
            <a:pPr marL="0" indent="0">
              <a:buNone/>
            </a:pPr>
            <a:r>
              <a:rPr lang="en-US" sz="2000" dirty="0"/>
              <a:t>de laquelle____________________________________________________________________</a:t>
            </a:r>
          </a:p>
          <a:p>
            <a:pPr marL="0" indent="0">
              <a:buNone/>
            </a:pPr>
            <a:r>
              <a:rPr lang="en-US" sz="2000" dirty="0"/>
              <a:t>à laquelle_____________________________________________________________________</a:t>
            </a:r>
          </a:p>
          <a:p>
            <a:pPr marL="0" indent="0">
              <a:buNone/>
            </a:pPr>
            <a:r>
              <a:rPr lang="en-US" sz="2000" dirty="0"/>
              <a:t>desquels_______________________________________________________________________ </a:t>
            </a:r>
            <a:endParaRPr lang="en-US" sz="2000" dirty="0" smtClean="0"/>
          </a:p>
          <a:p>
            <a:pPr marL="0" indent="0">
              <a:buNone/>
            </a:pPr>
            <a:endParaRPr lang="en-US" sz="2000" dirty="0"/>
          </a:p>
        </p:txBody>
      </p:sp>
    </p:spTree>
    <p:extLst>
      <p:ext uri="{BB962C8B-B14F-4D97-AF65-F5344CB8AC3E}">
        <p14:creationId xmlns:p14="http://schemas.microsoft.com/office/powerpoint/2010/main" val="1167926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005"/>
          </a:xfrm>
        </p:spPr>
        <p:txBody>
          <a:bodyPr>
            <a:normAutofit fontScale="90000"/>
          </a:bodyPr>
          <a:lstStyle/>
          <a:p>
            <a:endParaRPr lang="en-US" dirty="0"/>
          </a:p>
        </p:txBody>
      </p:sp>
      <p:sp>
        <p:nvSpPr>
          <p:cNvPr id="3" name="Content Placeholder 2"/>
          <p:cNvSpPr>
            <a:spLocks noGrp="1"/>
          </p:cNvSpPr>
          <p:nvPr>
            <p:ph idx="1"/>
          </p:nvPr>
        </p:nvSpPr>
        <p:spPr>
          <a:xfrm>
            <a:off x="838200" y="580768"/>
            <a:ext cx="10515600" cy="5596195"/>
          </a:xfrm>
        </p:spPr>
        <p:txBody>
          <a:bodyPr/>
          <a:lstStyle/>
          <a:p>
            <a:pPr marL="0" indent="0">
              <a:buNone/>
            </a:pPr>
            <a:endParaRPr lang="en-US" dirty="0" smtClean="0"/>
          </a:p>
          <a:p>
            <a:pPr marL="0" indent="0">
              <a:buNone/>
            </a:pPr>
            <a:endParaRPr lang="en-US"/>
          </a:p>
          <a:p>
            <a:pPr marL="0" indent="0">
              <a:buNone/>
            </a:pPr>
            <a:r>
              <a:rPr lang="en-US" dirty="0" smtClean="0"/>
              <a:t>The </a:t>
            </a:r>
            <a:r>
              <a:rPr lang="en-US" dirty="0"/>
              <a:t>doctor died the day when the nurse was born.</a:t>
            </a:r>
          </a:p>
          <a:p>
            <a:pPr marL="0" indent="0">
              <a:buNone/>
            </a:pPr>
            <a:r>
              <a:rPr lang="en-US" dirty="0" smtClean="0"/>
              <a:t>__________________________________________________________</a:t>
            </a:r>
            <a:endParaRPr lang="en-US" dirty="0"/>
          </a:p>
          <a:p>
            <a:pPr marL="0" indent="0">
              <a:buNone/>
            </a:pPr>
            <a:r>
              <a:rPr lang="en-US" dirty="0"/>
              <a:t>The electrician and you sleep in the room where there is a bed.</a:t>
            </a:r>
          </a:p>
          <a:p>
            <a:pPr marL="0" indent="0">
              <a:buNone/>
            </a:pPr>
            <a:r>
              <a:rPr lang="en-US" dirty="0" smtClean="0"/>
              <a:t>__________________________________________________________</a:t>
            </a:r>
            <a:endParaRPr lang="en-US" dirty="0"/>
          </a:p>
          <a:p>
            <a:pPr marL="0" indent="0">
              <a:buNone/>
            </a:pPr>
            <a:r>
              <a:rPr lang="en-US" dirty="0"/>
              <a:t>He is the taxi driver that Margaret Mitchell is scared of.</a:t>
            </a:r>
          </a:p>
          <a:p>
            <a:pPr marL="0" indent="0">
              <a:buNone/>
            </a:pPr>
            <a:r>
              <a:rPr lang="en-US" dirty="0" smtClean="0"/>
              <a:t>__________________________________________________________</a:t>
            </a:r>
            <a:endParaRPr lang="en-US" dirty="0"/>
          </a:p>
          <a:p>
            <a:pPr marL="0" indent="0">
              <a:buNone/>
            </a:pPr>
            <a:endParaRPr lang="en-US" dirty="0"/>
          </a:p>
        </p:txBody>
      </p:sp>
    </p:spTree>
    <p:extLst>
      <p:ext uri="{BB962C8B-B14F-4D97-AF65-F5344CB8AC3E}">
        <p14:creationId xmlns:p14="http://schemas.microsoft.com/office/powerpoint/2010/main" val="4168472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dirty="0" smtClean="0"/>
              <a:t>Devoirs</a:t>
            </a:r>
            <a:endParaRPr lang="en-US" dirty="0"/>
          </a:p>
        </p:txBody>
      </p:sp>
    </p:spTree>
    <p:extLst>
      <p:ext uri="{BB962C8B-B14F-4D97-AF65-F5344CB8AC3E}">
        <p14:creationId xmlns:p14="http://schemas.microsoft.com/office/powerpoint/2010/main" val="2613534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35946</TotalTime>
  <Words>233</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Travail de cloche </vt:lpstr>
      <vt:lpstr>Bonjour!</vt:lpstr>
      <vt:lpstr>AVERTISSEMENT</vt:lpstr>
      <vt:lpstr>Lafayette was the primary author of  the Declaration of the Rights of Man and of the Citizen, which was adopted by the French Revolutionary Assembly in 1789 and which serves as the basic statement of liberty in France to this day.</vt:lpstr>
      <vt:lpstr>maïs soufflé</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cp:lastModifiedBy>
  <cp:revision>459</cp:revision>
  <cp:lastPrinted>2017-02-27T15:51:41Z</cp:lastPrinted>
  <dcterms:created xsi:type="dcterms:W3CDTF">2016-10-03T16:25:09Z</dcterms:created>
  <dcterms:modified xsi:type="dcterms:W3CDTF">2019-02-28T20:16:18Z</dcterms:modified>
</cp:coreProperties>
</file>