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0" r:id="rId2"/>
    <p:sldId id="331" r:id="rId3"/>
    <p:sldId id="405" r:id="rId4"/>
    <p:sldId id="406" r:id="rId5"/>
    <p:sldId id="407" r:id="rId6"/>
    <p:sldId id="367" r:id="rId7"/>
    <p:sldId id="397" r:id="rId8"/>
    <p:sldId id="398" r:id="rId9"/>
    <p:sldId id="399" r:id="rId10"/>
    <p:sldId id="401" r:id="rId11"/>
    <p:sldId id="384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404" r:id="rId21"/>
    <p:sldId id="387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00"/>
            <p14:sldId id="331"/>
            <p14:sldId id="405"/>
            <p14:sldId id="406"/>
            <p14:sldId id="407"/>
            <p14:sldId id="367"/>
            <p14:sldId id="397"/>
            <p14:sldId id="398"/>
            <p14:sldId id="399"/>
            <p14:sldId id="401"/>
            <p14:sldId id="384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404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Travail de cloche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</a:t>
            </a:r>
            <a:r>
              <a:rPr lang="en-US" smtClean="0"/>
              <a:t>The cows </a:t>
            </a:r>
            <a:r>
              <a:rPr lang="en-US" dirty="0" smtClean="0"/>
              <a:t>who give the most milk are those which eat the best grass.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règle</a:t>
            </a:r>
            <a:r>
              <a:rPr lang="en-US" dirty="0" smtClean="0"/>
              <a:t> </a:t>
            </a:r>
            <a:r>
              <a:rPr lang="en-US" dirty="0" err="1" smtClean="0"/>
              <a:t>dorée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Celui</a:t>
            </a:r>
            <a:r>
              <a:rPr lang="en-US" dirty="0" smtClean="0"/>
              <a:t> qui </a:t>
            </a:r>
            <a:r>
              <a:rPr lang="en-US" dirty="0" err="1" smtClean="0"/>
              <a:t>possède</a:t>
            </a:r>
            <a:r>
              <a:rPr lang="en-US" dirty="0" smtClean="0"/>
              <a:t> de </a:t>
            </a:r>
            <a:r>
              <a:rPr lang="en-US" dirty="0" err="1" smtClean="0"/>
              <a:t>l’or</a:t>
            </a:r>
            <a:r>
              <a:rPr lang="en-US" dirty="0" smtClean="0"/>
              <a:t>, fait </a:t>
            </a:r>
            <a:r>
              <a:rPr lang="en-US" dirty="0" smtClean="0"/>
              <a:t>des </a:t>
            </a:r>
            <a:r>
              <a:rPr lang="en-US" dirty="0" err="1" smtClean="0"/>
              <a:t>règles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299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L’indicatif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Ceux qui est réel.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M. Gerson porte un nœud papillon.</a:t>
            </a:r>
          </a:p>
          <a:p>
            <a:pPr marL="0" indent="0">
              <a:buNone/>
            </a:pPr>
            <a:r>
              <a:rPr lang="fr-FR" dirty="0" smtClean="0"/>
              <a:t>Jack </a:t>
            </a:r>
            <a:r>
              <a:rPr lang="fr-FR" dirty="0" smtClean="0"/>
              <a:t>est assis dans la salle de classe.</a:t>
            </a:r>
          </a:p>
          <a:p>
            <a:pPr marL="0" indent="0">
              <a:buNone/>
            </a:pPr>
            <a:r>
              <a:rPr lang="fr-FR" dirty="0" smtClean="0"/>
              <a:t>Nous sommes au Colorado.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 err="1" smtClean="0"/>
              <a:t>peut</a:t>
            </a:r>
            <a:r>
              <a:rPr lang="en-US" dirty="0" smtClean="0"/>
              <a:t> le disputer.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 smtClean="0"/>
              <a:t>Il faut manger des légumes.</a:t>
            </a:r>
          </a:p>
          <a:p>
            <a:pPr marL="0" indent="0">
              <a:buNone/>
            </a:pPr>
            <a:r>
              <a:rPr lang="fr-FR" dirty="0" smtClean="0"/>
              <a:t>Il est nécessaire de faire les devoirs.</a:t>
            </a:r>
          </a:p>
          <a:p>
            <a:pPr marL="0" indent="0">
              <a:buNone/>
            </a:pPr>
            <a:r>
              <a:rPr lang="fr-FR" dirty="0" smtClean="0"/>
              <a:t>Il est essential d’être poli.</a:t>
            </a:r>
          </a:p>
        </p:txBody>
      </p:sp>
    </p:spTree>
    <p:extLst>
      <p:ext uri="{BB962C8B-B14F-4D97-AF65-F5344CB8AC3E}">
        <p14:creationId xmlns:p14="http://schemas.microsoft.com/office/powerpoint/2010/main" val="3664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que Sarah _</a:t>
            </a:r>
            <a:r>
              <a:rPr lang="en-US" u="sng" dirty="0" smtClean="0"/>
              <a:t>(</a:t>
            </a:r>
            <a:r>
              <a:rPr lang="en-US" u="sng" dirty="0" err="1" smtClean="0"/>
              <a:t>subjonctif</a:t>
            </a:r>
            <a:r>
              <a:rPr lang="en-US" u="sng" dirty="0" smtClean="0"/>
              <a:t>)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légumes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8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Comment fait-on le subjonctif?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Commencez avec la forme ils /elles du présent</a:t>
            </a:r>
          </a:p>
          <a:p>
            <a:pPr marL="0" indent="0">
              <a:buNone/>
            </a:pPr>
            <a:r>
              <a:rPr lang="fr-FR" dirty="0" smtClean="0"/>
              <a:t>Manger </a:t>
            </a:r>
            <a:r>
              <a:rPr lang="fr-FR" dirty="0" smtClean="0">
                <a:sym typeface="Wingdings" panose="05000000000000000000" pitchFamily="2" charset="2"/>
              </a:rPr>
              <a:t> mangent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Laissez tomber le « </a:t>
            </a:r>
            <a:r>
              <a:rPr lang="fr-FR" dirty="0" err="1" smtClean="0">
                <a:sym typeface="Wingdings" panose="05000000000000000000" pitchFamily="2" charset="2"/>
              </a:rPr>
              <a:t>ent</a:t>
            </a:r>
            <a:r>
              <a:rPr lang="fr-FR" dirty="0" smtClean="0">
                <a:sym typeface="Wingdings" panose="05000000000000000000" pitchFamily="2" charset="2"/>
              </a:rPr>
              <a:t> »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Mangent  </a:t>
            </a:r>
            <a:r>
              <a:rPr lang="fr-FR" dirty="0" err="1" smtClean="0">
                <a:sym typeface="Wingdings" panose="05000000000000000000" pitchFamily="2" charset="2"/>
              </a:rPr>
              <a:t>mang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1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Ajoutez la terminaison du subjonctif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Je mang</a:t>
            </a:r>
            <a:r>
              <a:rPr lang="fr-FR" b="1" dirty="0" smtClean="0"/>
              <a:t>e</a:t>
            </a:r>
          </a:p>
          <a:p>
            <a:pPr marL="0" indent="0">
              <a:buNone/>
            </a:pPr>
            <a:r>
              <a:rPr lang="fr-FR" dirty="0" smtClean="0"/>
              <a:t>Tu mang</a:t>
            </a:r>
            <a:r>
              <a:rPr lang="fr-FR" b="1" dirty="0" smtClean="0"/>
              <a:t>es</a:t>
            </a:r>
          </a:p>
          <a:p>
            <a:pPr marL="0" indent="0">
              <a:buNone/>
            </a:pPr>
            <a:r>
              <a:rPr lang="fr-FR" dirty="0" smtClean="0"/>
              <a:t>Il /elle mang</a:t>
            </a:r>
            <a:r>
              <a:rPr lang="fr-FR" b="1" dirty="0" smtClean="0"/>
              <a:t>e</a:t>
            </a:r>
          </a:p>
          <a:p>
            <a:pPr marL="0" indent="0">
              <a:buNone/>
            </a:pPr>
            <a:r>
              <a:rPr lang="fr-FR" dirty="0" smtClean="0"/>
              <a:t>Nous mang</a:t>
            </a:r>
            <a:r>
              <a:rPr lang="fr-FR" b="1" dirty="0" smtClean="0"/>
              <a:t>ions</a:t>
            </a:r>
          </a:p>
          <a:p>
            <a:pPr marL="0" indent="0">
              <a:buNone/>
            </a:pPr>
            <a:r>
              <a:rPr lang="fr-FR" dirty="0" smtClean="0"/>
              <a:t>Vous mang</a:t>
            </a:r>
            <a:r>
              <a:rPr lang="fr-FR" b="1" dirty="0" smtClean="0"/>
              <a:t>iez</a:t>
            </a:r>
          </a:p>
          <a:p>
            <a:pPr marL="0" indent="0">
              <a:buNone/>
            </a:pPr>
            <a:r>
              <a:rPr lang="fr-FR" dirty="0" smtClean="0"/>
              <a:t>Elles / ils mang</a:t>
            </a:r>
            <a:r>
              <a:rPr lang="fr-FR" b="1" dirty="0" smtClean="0"/>
              <a:t>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3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venir</a:t>
            </a:r>
          </a:p>
          <a:p>
            <a:pPr marL="0" indent="0">
              <a:buNone/>
            </a:pPr>
            <a:r>
              <a:rPr lang="fr-FR" dirty="0" smtClean="0"/>
              <a:t>viennent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vienn</a:t>
            </a: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je vienne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tu viennes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elle / il vienne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nous venions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vous veniez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ils / elles viennent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FR" dirty="0" smtClean="0"/>
              <a:t>Il faut que Sarah mange ses légumes.</a:t>
            </a:r>
          </a:p>
          <a:p>
            <a:pPr marL="0" indent="0">
              <a:buNone/>
            </a:pPr>
            <a:r>
              <a:rPr lang="fr-FR" dirty="0" smtClean="0"/>
              <a:t>Il faut que nous mangions nos légumes.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Il est nécessaire que Justin vienne à la réunion ce soir.</a:t>
            </a:r>
          </a:p>
          <a:p>
            <a:pPr marL="0" indent="0">
              <a:buNone/>
            </a:pPr>
            <a:r>
              <a:rPr lang="fr-FR" dirty="0" smtClean="0"/>
              <a:t>Il est essential que Justin et vous veniez à la réunion ce soir.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8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Pensez à quelque chose que vous devez faire.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Écrivez une phrase qui commence:</a:t>
            </a:r>
          </a:p>
          <a:p>
            <a:pPr marL="0" indent="0">
              <a:buNone/>
            </a:pPr>
            <a:r>
              <a:rPr lang="fr-FR" dirty="0" smtClean="0"/>
              <a:t>Il faut que je _______________________________.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8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lundi,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Completez</a:t>
            </a:r>
            <a:r>
              <a:rPr lang="en-US" dirty="0" smtClean="0"/>
              <a:t> la phrase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utilisant</a:t>
            </a:r>
            <a:r>
              <a:rPr lang="en-US" dirty="0" smtClean="0"/>
              <a:t> un </a:t>
            </a:r>
            <a:r>
              <a:rPr lang="en-US" dirty="0" err="1" smtClean="0"/>
              <a:t>pronom</a:t>
            </a:r>
            <a:r>
              <a:rPr lang="en-US" dirty="0" smtClean="0"/>
              <a:t> </a:t>
            </a:r>
            <a:r>
              <a:rPr lang="en-US" dirty="0" err="1" smtClean="0"/>
              <a:t>démonstratif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Les castors qui </a:t>
            </a:r>
            <a:r>
              <a:rPr lang="en-US" dirty="0" err="1" smtClean="0"/>
              <a:t>construient</a:t>
            </a:r>
            <a:r>
              <a:rPr lang="en-US" dirty="0" smtClean="0"/>
              <a:t> les </a:t>
            </a:r>
            <a:r>
              <a:rPr lang="en-US" dirty="0" err="1" smtClean="0"/>
              <a:t>meilleurs</a:t>
            </a:r>
            <a:r>
              <a:rPr lang="en-US" dirty="0" smtClean="0"/>
              <a:t> barrages…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New policy regarding homework effective Tuesday, March 5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250"/>
            <a:ext cx="10515600" cy="4990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Homework must be turned in at the start of the class period of the day it is due.</a:t>
            </a:r>
          </a:p>
          <a:p>
            <a:pPr marL="0" indent="0">
              <a:buNone/>
            </a:pPr>
            <a:r>
              <a:rPr lang="en-US" dirty="0" smtClean="0"/>
              <a:t>Homework not handed in at that time is late and cannot receive full credit.</a:t>
            </a:r>
          </a:p>
          <a:p>
            <a:pPr marL="0" indent="0">
              <a:buNone/>
            </a:pPr>
            <a:r>
              <a:rPr lang="en-US" dirty="0" smtClean="0"/>
              <a:t>Late homework which is turned-in before the end of ninth period of the day on which it is due will be eligible to receive a grade of no higher than 32 / 40.</a:t>
            </a:r>
          </a:p>
          <a:p>
            <a:pPr marL="0" indent="0">
              <a:buNone/>
            </a:pPr>
            <a:r>
              <a:rPr lang="en-US" dirty="0" smtClean="0"/>
              <a:t>Late homework turned in by the end of ninth period the day after it is due will receive a grade of no higher than 30 / 40.</a:t>
            </a:r>
          </a:p>
          <a:p>
            <a:pPr marL="0" indent="0">
              <a:buNone/>
            </a:pPr>
            <a:r>
              <a:rPr lang="en-US" dirty="0" smtClean="0"/>
              <a:t>Homework not turned in by the end of ninth period the day after it is due will receive a grade of zero.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9622"/>
            <a:ext cx="10515600" cy="5497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have an incomplete for HBT Week 8 you will have until the end of ninth period, Friday, March 8 to make up incomplete work for that week.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Any student who does not turn in homework more than once during a week will have mandatory ninth hour the following week during which the homework due the next day must be completed.</a:t>
            </a:r>
          </a:p>
          <a:p>
            <a:pPr marL="0" indent="0">
              <a:buNone/>
            </a:pPr>
            <a:r>
              <a:rPr lang="en-US" dirty="0" smtClean="0"/>
              <a:t>If you have an excused absence, you are given the number of days you were absent plus one to make up the work due on those days.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e.g. If you had an excused absence on Tuesday and returned to 	school on Wednesday, the work due on Tuesday will be due on 	Friday. The work due on Friday includes the </a:t>
            </a:r>
            <a:r>
              <a:rPr lang="en-US" dirty="0" err="1" smtClean="0"/>
              <a:t>Bellwork</a:t>
            </a:r>
            <a:r>
              <a:rPr lang="en-US" dirty="0" smtClean="0"/>
              <a:t> and Ticket 	Out the Door for Tuesday.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Les Bourgeois de Calais is a work art by </a:t>
            </a:r>
            <a:r>
              <a:rPr lang="en-US" sz="2800" b="1" dirty="0" err="1" smtClean="0"/>
              <a:t>Auguste</a:t>
            </a:r>
            <a:r>
              <a:rPr lang="en-US" sz="2800" b="1" dirty="0" smtClean="0"/>
              <a:t> Rodin which commemorates an incident during the Hundred Years War.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114" y="1825625"/>
            <a:ext cx="4930345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4367" y="1825625"/>
            <a:ext cx="40777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61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554676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pronoms démonstratifs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celui		celle</a:t>
            </a:r>
          </a:p>
          <a:p>
            <a:pPr marL="0" indent="0">
              <a:buNone/>
            </a:pPr>
            <a:r>
              <a:rPr lang="fr-FR" dirty="0" smtClean="0"/>
              <a:t>ceux		celles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pronoms </a:t>
            </a:r>
            <a:r>
              <a:rPr lang="fr-FR" dirty="0" smtClean="0"/>
              <a:t>démonstratifs tous veulent dire « the one » or « </a:t>
            </a:r>
            <a:r>
              <a:rPr lang="fr-FR" dirty="0" err="1" smtClean="0"/>
              <a:t>those</a:t>
            </a:r>
            <a:r>
              <a:rPr lang="fr-FR" dirty="0" smtClean="0"/>
              <a:t> »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dirty="0" smtClean="0"/>
              <a:t>pronom démonstratif doit être suivi par: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 smtClean="0"/>
              <a:t>proposition prépositionnelle.</a:t>
            </a:r>
          </a:p>
          <a:p>
            <a:pPr marL="0" indent="0">
              <a:buNone/>
            </a:pPr>
            <a:r>
              <a:rPr lang="fr-FR" dirty="0" smtClean="0"/>
              <a:t>un pronom relatif</a:t>
            </a:r>
          </a:p>
          <a:p>
            <a:pPr marL="0" indent="0">
              <a:buNone/>
            </a:pPr>
            <a:r>
              <a:rPr lang="fr-FR" dirty="0" smtClean="0"/>
              <a:t>ci, là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356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 pronom démonstratif doit être suivi par:</a:t>
            </a:r>
          </a:p>
          <a:p>
            <a:pPr marL="0" indent="0">
              <a:buNone/>
            </a:pPr>
            <a:r>
              <a:rPr lang="fr-FR" dirty="0" smtClean="0"/>
              <a:t>une proposition prépositionnelle.</a:t>
            </a:r>
          </a:p>
          <a:p>
            <a:pPr marL="0" indent="0">
              <a:buNone/>
            </a:pPr>
            <a:r>
              <a:rPr lang="en-US" dirty="0" err="1" smtClean="0"/>
              <a:t>Duquel</a:t>
            </a:r>
            <a:r>
              <a:rPr lang="en-US" dirty="0" smtClean="0"/>
              <a:t> </a:t>
            </a:r>
            <a:r>
              <a:rPr lang="en-US" dirty="0" err="1" smtClean="0"/>
              <a:t>président</a:t>
            </a:r>
            <a:r>
              <a:rPr lang="en-US" dirty="0" smtClean="0"/>
              <a:t> </a:t>
            </a:r>
            <a:r>
              <a:rPr lang="en-US" dirty="0" err="1" smtClean="0"/>
              <a:t>parlez-vous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Celui</a:t>
            </a:r>
            <a:r>
              <a:rPr lang="en-US" dirty="0" smtClean="0"/>
              <a:t> sans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barbe</a:t>
            </a:r>
            <a:r>
              <a:rPr lang="en-US" dirty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Ceux</a:t>
            </a:r>
            <a:r>
              <a:rPr lang="en-US" dirty="0" smtClean="0"/>
              <a:t>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barbe</a:t>
            </a:r>
            <a:r>
              <a:rPr lang="en-US" dirty="0"/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44" y="2689139"/>
            <a:ext cx="2606117" cy="170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23" y="2689139"/>
            <a:ext cx="2298355" cy="1700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740" y="2689139"/>
            <a:ext cx="2631418" cy="17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494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 pronom démonstratif doit être suivi par:</a:t>
            </a:r>
          </a:p>
          <a:p>
            <a:pPr marL="0" indent="0">
              <a:buNone/>
            </a:pPr>
            <a:r>
              <a:rPr lang="fr-FR" dirty="0" smtClean="0"/>
              <a:t>un pronom relatif</a:t>
            </a:r>
          </a:p>
          <a:p>
            <a:pPr marL="0" indent="0">
              <a:buNone/>
            </a:pPr>
            <a:r>
              <a:rPr lang="fr-FR" dirty="0" smtClean="0"/>
              <a:t>Quelle voiture voulez-vous?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Celle qui </a:t>
            </a:r>
            <a:r>
              <a:rPr lang="en-US" dirty="0" err="1" smtClean="0"/>
              <a:t>est</a:t>
            </a:r>
            <a:r>
              <a:rPr lang="en-US" dirty="0" smtClean="0"/>
              <a:t> noire.</a:t>
            </a:r>
          </a:p>
          <a:p>
            <a:pPr marL="0" indent="0">
              <a:buNone/>
            </a:pPr>
            <a:r>
              <a:rPr lang="en-US" dirty="0" err="1" smtClean="0"/>
              <a:t>Celles</a:t>
            </a:r>
            <a:r>
              <a:rPr lang="en-US" dirty="0" smtClean="0"/>
              <a:t> qui </a:t>
            </a:r>
            <a:r>
              <a:rPr lang="en-US" dirty="0" err="1" smtClean="0"/>
              <a:t>sont</a:t>
            </a:r>
            <a:r>
              <a:rPr lang="en-US" dirty="0" smtClean="0"/>
              <a:t> rouges.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27" y="283478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41" y="2716297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82" y="27823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924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751"/>
            <a:ext cx="10515600" cy="507721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 pronom démonstratif doit être suivi par:</a:t>
            </a:r>
          </a:p>
          <a:p>
            <a:pPr marL="0" indent="0">
              <a:buNone/>
            </a:pPr>
            <a:r>
              <a:rPr lang="fr-FR" dirty="0" smtClean="0"/>
              <a:t>ci, là</a:t>
            </a:r>
          </a:p>
          <a:p>
            <a:pPr marL="0" indent="0">
              <a:buNone/>
            </a:pPr>
            <a:r>
              <a:rPr lang="fr-FR" smtClean="0"/>
              <a:t>Quelle boisson </a:t>
            </a:r>
            <a:r>
              <a:rPr lang="fr-FR" dirty="0" smtClean="0"/>
              <a:t>est </a:t>
            </a:r>
            <a:r>
              <a:rPr lang="fr-FR" dirty="0" smtClean="0"/>
              <a:t>empoisonné?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Celle-ci?						Celle-</a:t>
            </a:r>
            <a:r>
              <a:rPr lang="en-US" dirty="0" err="1" smtClean="0"/>
              <a:t>là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0619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88" y="25667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37859</TotalTime>
  <Words>567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 Travail de cloche </vt:lpstr>
      <vt:lpstr>Bonjour!</vt:lpstr>
      <vt:lpstr>New policy regarding homework effective Tuesday, March 5 </vt:lpstr>
      <vt:lpstr>PowerPoint Presentation</vt:lpstr>
      <vt:lpstr>Les Bourgeois de Calais is a work art by Auguste Rodin which commemorates an incident during the Hundred Years War.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491</cp:revision>
  <cp:lastPrinted>2017-03-02T18:34:36Z</cp:lastPrinted>
  <dcterms:created xsi:type="dcterms:W3CDTF">2016-10-03T16:25:09Z</dcterms:created>
  <dcterms:modified xsi:type="dcterms:W3CDTF">2019-03-04T19:15:50Z</dcterms:modified>
</cp:coreProperties>
</file>