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76" r:id="rId2"/>
    <p:sldId id="331" r:id="rId3"/>
    <p:sldId id="467" r:id="rId4"/>
    <p:sldId id="480" r:id="rId5"/>
    <p:sldId id="479" r:id="rId6"/>
    <p:sldId id="481" r:id="rId7"/>
    <p:sldId id="482" r:id="rId8"/>
    <p:sldId id="478" r:id="rId9"/>
    <p:sldId id="477" r:id="rId10"/>
    <p:sldId id="483" r:id="rId11"/>
    <p:sldId id="387" r:id="rId1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476"/>
            <p14:sldId id="331"/>
            <p14:sldId id="467"/>
            <p14:sldId id="480"/>
            <p14:sldId id="479"/>
            <p14:sldId id="481"/>
            <p14:sldId id="482"/>
            <p14:sldId id="478"/>
            <p14:sldId id="477"/>
            <p14:sldId id="483"/>
            <p14:sldId id="387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1F8FC56-A933-49CA-AB00-C90420C690BB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733D89F-18B8-414D-8041-7D6D10F61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0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D0A07-85FA-4B78-9C5E-5A1CE49C4023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0846C-8667-4EDA-B1E1-658FC0239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Travail de cloche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238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fr-FR" dirty="0" smtClean="0"/>
              <a:t>Qui est un personnage de votre nouvelle lecture que vous pensez sera intéressant? Pourquoi?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74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mtClean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1921944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Billet de sortie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091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dirty="0" smtClean="0"/>
              <a:t>Quel est une expédition scientifique dans laquelle vous voulez participer? Où irait votre expédition, et que feriez-vous?</a:t>
            </a:r>
          </a:p>
        </p:txBody>
      </p:sp>
    </p:spTree>
    <p:extLst>
      <p:ext uri="{BB962C8B-B14F-4D97-AF65-F5344CB8AC3E}">
        <p14:creationId xmlns:p14="http://schemas.microsoft.com/office/powerpoint/2010/main" val="245907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Bonjour!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mardi, le cinq mars</a:t>
            </a:r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Victor </a:t>
            </a:r>
            <a:r>
              <a:rPr lang="en-US" sz="2800" b="1" dirty="0" err="1" smtClean="0"/>
              <a:t>Périssol</a:t>
            </a:r>
            <a:r>
              <a:rPr lang="en-US" sz="2800" b="1" dirty="0" smtClean="0"/>
              <a:t> a </a:t>
            </a:r>
            <a:r>
              <a:rPr lang="en-US" sz="2800" b="1" dirty="0" err="1" smtClean="0"/>
              <a:t>chanté</a:t>
            </a:r>
            <a:r>
              <a:rPr lang="en-US" sz="2800" b="1" dirty="0" smtClean="0"/>
              <a:t> </a:t>
            </a:r>
            <a:r>
              <a:rPr lang="en-US" sz="2800" b="1" dirty="0" err="1"/>
              <a:t>e</a:t>
            </a:r>
            <a:r>
              <a:rPr lang="en-US" sz="2800" b="1" dirty="0" err="1" smtClean="0"/>
              <a:t>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Werther</a:t>
            </a:r>
            <a:r>
              <a:rPr lang="en-US" sz="2800" b="1" dirty="0" smtClean="0"/>
              <a:t>, </a:t>
            </a:r>
            <a:r>
              <a:rPr lang="en-US" sz="2800" b="1" dirty="0" smtClean="0"/>
              <a:t>un </a:t>
            </a:r>
            <a:r>
              <a:rPr lang="en-US" sz="2800" b="1" dirty="0" err="1" smtClean="0"/>
              <a:t>opéra</a:t>
            </a:r>
            <a:r>
              <a:rPr lang="en-US" sz="2800" b="1" dirty="0" smtClean="0"/>
              <a:t> </a:t>
            </a:r>
            <a:r>
              <a:rPr lang="en-US" sz="2800" b="1" dirty="0" smtClean="0"/>
              <a:t>pour </a:t>
            </a:r>
            <a:r>
              <a:rPr lang="en-US" sz="2800" b="1" dirty="0" err="1" smtClean="0"/>
              <a:t>lequel</a:t>
            </a:r>
            <a:r>
              <a:rPr lang="en-US" sz="2800" b="1" dirty="0" smtClean="0"/>
              <a:t> la </a:t>
            </a:r>
            <a:r>
              <a:rPr lang="en-US" sz="2800" b="1" dirty="0" err="1" smtClean="0"/>
              <a:t>musique</a:t>
            </a:r>
            <a:r>
              <a:rPr lang="en-US" sz="2800" b="1" dirty="0" smtClean="0"/>
              <a:t> </a:t>
            </a:r>
            <a:br>
              <a:rPr lang="en-US" sz="2800" b="1" dirty="0" smtClean="0"/>
            </a:br>
            <a:r>
              <a:rPr lang="en-US" sz="2800" b="1" dirty="0" smtClean="0"/>
              <a:t>a </a:t>
            </a:r>
            <a:r>
              <a:rPr lang="en-US" sz="2800" b="1" dirty="0" err="1" smtClean="0"/>
              <a:t>été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écrit</a:t>
            </a:r>
            <a:r>
              <a:rPr lang="en-US" sz="2800" b="1" dirty="0" smtClean="0"/>
              <a:t> par Jules Massenet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9489" y="2701636"/>
            <a:ext cx="4972793" cy="27847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030" y="2590800"/>
            <a:ext cx="4351312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7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 smtClean="0"/>
              <a:t>Jules Massenet a aussi écrit l’opéra “Manon.” La héroïne de Manon des sources est nommé en honneur de cette Manon.</a:t>
            </a:r>
            <a:endParaRPr lang="fr-FR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9489" y="2701636"/>
            <a:ext cx="4972793" cy="27847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298" y="2701636"/>
            <a:ext cx="3717803" cy="27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5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 smtClean="0"/>
              <a:t>Giacomo Puccini a aussi écrit un opéra basé sur la même histoire. Le sien s’appelle “Manon </a:t>
            </a:r>
            <a:r>
              <a:rPr lang="fr-FR" sz="2800" b="1" dirty="0" err="1" smtClean="0"/>
              <a:t>Lescaut</a:t>
            </a:r>
            <a:r>
              <a:rPr lang="fr-FR" sz="2800" b="1" dirty="0" smtClean="0"/>
              <a:t>”</a:t>
            </a:r>
            <a:endParaRPr lang="fr-FR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6184" y="2688609"/>
            <a:ext cx="4341262" cy="2852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312" y="2688609"/>
            <a:ext cx="3937714" cy="285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 smtClean="0"/>
              <a:t>Giacomo Puccini a aussi écrit un opéra qui s’appelle “</a:t>
            </a:r>
            <a:r>
              <a:rPr lang="fr-FR" sz="2800" b="1" dirty="0" err="1" smtClean="0"/>
              <a:t>Madama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Butterfly</a:t>
            </a:r>
            <a:r>
              <a:rPr lang="fr-FR" sz="2800" b="1" dirty="0" smtClean="0"/>
              <a:t>” où le ténor principal est officier du navire “Abraham-Lincoln”</a:t>
            </a:r>
            <a:endParaRPr lang="fr-FR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312" y="2688609"/>
            <a:ext cx="3937714" cy="285238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81091" y="2688609"/>
            <a:ext cx="4066161" cy="285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94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84437"/>
            <a:ext cx="4974767" cy="2786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97" y="2684437"/>
            <a:ext cx="2786113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90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725" y="1959638"/>
            <a:ext cx="6526550" cy="489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6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928" y="2289315"/>
            <a:ext cx="3275092" cy="370970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4107" y="2289315"/>
            <a:ext cx="2708222" cy="370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47067</TotalTime>
  <Words>130</Words>
  <Application>Microsoft Office PowerPoint</Application>
  <PresentationFormat>Widescreen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Travail de cloche</vt:lpstr>
      <vt:lpstr>Bonjour!</vt:lpstr>
      <vt:lpstr>Victor Périssol a chanté en Werther, un opéra pour lequel la musique  a été écrit par Jules Massenet</vt:lpstr>
      <vt:lpstr>Jules Massenet a aussi écrit l’opéra “Manon.” La héroïne de Manon des sources est nommé en honneur de cette Manon.</vt:lpstr>
      <vt:lpstr>Giacomo Puccini a aussi écrit un opéra basé sur la même histoire. Le sien s’appelle “Manon Lescaut”</vt:lpstr>
      <vt:lpstr>Giacomo Puccini a aussi écrit un opéra qui s’appelle “Madama Butterfly” où le ténor principal est officier du navire “Abraham-Lincoln”</vt:lpstr>
      <vt:lpstr>PowerPoint Presentation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</cp:lastModifiedBy>
  <cp:revision>591</cp:revision>
  <cp:lastPrinted>2017-02-16T19:03:28Z</cp:lastPrinted>
  <dcterms:created xsi:type="dcterms:W3CDTF">2016-10-03T16:25:09Z</dcterms:created>
  <dcterms:modified xsi:type="dcterms:W3CDTF">2019-03-05T15:31:57Z</dcterms:modified>
</cp:coreProperties>
</file>