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369" r:id="rId2"/>
    <p:sldId id="377" r:id="rId3"/>
    <p:sldId id="331" r:id="rId4"/>
    <p:sldId id="343" r:id="rId5"/>
    <p:sldId id="372" r:id="rId6"/>
    <p:sldId id="373" r:id="rId7"/>
    <p:sldId id="361" r:id="rId8"/>
    <p:sldId id="374" r:id="rId9"/>
    <p:sldId id="360" r:id="rId10"/>
    <p:sldId id="375" r:id="rId11"/>
    <p:sldId id="362" r:id="rId12"/>
    <p:sldId id="363" r:id="rId13"/>
    <p:sldId id="376" r:id="rId14"/>
    <p:sldId id="337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69"/>
            <p14:sldId id="377"/>
            <p14:sldId id="331"/>
            <p14:sldId id="343"/>
            <p14:sldId id="372"/>
            <p14:sldId id="373"/>
            <p14:sldId id="361"/>
            <p14:sldId id="374"/>
            <p14:sldId id="360"/>
            <p14:sldId id="375"/>
            <p14:sldId id="362"/>
            <p14:sldId id="363"/>
            <p14:sldId id="376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Travail de cloche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Translate into French: It is necessary that </a:t>
            </a:r>
            <a:r>
              <a:rPr lang="en-US" dirty="0" err="1" smtClean="0"/>
              <a:t>Lebron</a:t>
            </a:r>
            <a:r>
              <a:rPr lang="en-US" dirty="0" smtClean="0"/>
              <a:t> James drinks green Gatorade.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Verbs </a:t>
            </a:r>
            <a:r>
              <a:rPr lang="en-US" dirty="0"/>
              <a:t>and expressions of emotion or feeling - fear, happiness, anger, regret, surprise, or any other sentiments - require the subjunctive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Bob et Carol </a:t>
            </a:r>
            <a:r>
              <a:rPr lang="en-US" dirty="0" err="1" smtClean="0"/>
              <a:t>sont</a:t>
            </a:r>
            <a:r>
              <a:rPr lang="en-US" dirty="0" smtClean="0"/>
              <a:t> tristes que Ted et Alice </a:t>
            </a:r>
            <a:r>
              <a:rPr lang="en-US" dirty="0" err="1" smtClean="0"/>
              <a:t>soient</a:t>
            </a:r>
            <a:r>
              <a:rPr lang="en-US" dirty="0" smtClean="0"/>
              <a:t> </a:t>
            </a:r>
            <a:r>
              <a:rPr lang="en-US" dirty="0" err="1" smtClean="0"/>
              <a:t>malades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Nous </a:t>
            </a:r>
            <a:r>
              <a:rPr lang="en-US" dirty="0" err="1" smtClean="0"/>
              <a:t>sommes</a:t>
            </a:r>
            <a:r>
              <a:rPr lang="en-US" dirty="0" smtClean="0"/>
              <a:t> </a:t>
            </a:r>
            <a:r>
              <a:rPr lang="en-US" dirty="0" err="1" smtClean="0"/>
              <a:t>heureuses</a:t>
            </a:r>
            <a:r>
              <a:rPr lang="en-US" dirty="0" smtClean="0"/>
              <a:t> que Les Castors </a:t>
            </a:r>
            <a:r>
              <a:rPr lang="en-US" dirty="0" err="1" smtClean="0"/>
              <a:t>Affamés</a:t>
            </a:r>
            <a:r>
              <a:rPr lang="en-US" dirty="0" smtClean="0"/>
              <a:t> </a:t>
            </a:r>
            <a:r>
              <a:rPr lang="en-US" dirty="0" err="1" smtClean="0"/>
              <a:t>fassent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devoirs.</a:t>
            </a:r>
          </a:p>
          <a:p>
            <a:pPr marL="0" indent="0">
              <a:buNone/>
            </a:pPr>
            <a:r>
              <a:rPr lang="en-US" dirty="0" smtClean="0"/>
              <a:t>Robert </a:t>
            </a:r>
            <a:r>
              <a:rPr lang="en-US" dirty="0" err="1" smtClean="0"/>
              <a:t>est</a:t>
            </a:r>
            <a:r>
              <a:rPr lang="en-US" dirty="0" smtClean="0"/>
              <a:t> content que </a:t>
            </a:r>
            <a:r>
              <a:rPr lang="en-US" dirty="0" err="1" smtClean="0"/>
              <a:t>j’aie</a:t>
            </a:r>
            <a:r>
              <a:rPr lang="en-US" dirty="0" smtClean="0"/>
              <a:t> la plus belle </a:t>
            </a:r>
            <a:r>
              <a:rPr lang="en-US" dirty="0" err="1" smtClean="0"/>
              <a:t>vache</a:t>
            </a:r>
            <a:r>
              <a:rPr lang="en-US" dirty="0" smtClean="0"/>
              <a:t> du monde.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5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Justin est triste que _________________.</a:t>
            </a:r>
          </a:p>
          <a:p>
            <a:pPr marL="0" indent="0">
              <a:buNone/>
            </a:pPr>
            <a:r>
              <a:rPr lang="fr-FR" dirty="0" smtClean="0"/>
              <a:t>Mme </a:t>
            </a:r>
            <a:r>
              <a:rPr lang="fr-FR" dirty="0" err="1" smtClean="0"/>
              <a:t>Forrestier</a:t>
            </a:r>
            <a:r>
              <a:rPr lang="fr-FR" dirty="0" smtClean="0"/>
              <a:t> est furieux que _______________.</a:t>
            </a:r>
          </a:p>
          <a:p>
            <a:pPr marL="0" indent="0">
              <a:buNone/>
            </a:pPr>
            <a:r>
              <a:rPr lang="fr-FR" dirty="0" smtClean="0"/>
              <a:t>______________________ que Suzanne soit espionne.</a:t>
            </a:r>
          </a:p>
          <a:p>
            <a:pPr marL="0" indent="0">
              <a:buNone/>
            </a:pPr>
            <a:r>
              <a:rPr lang="fr-FR" dirty="0" smtClean="0"/>
              <a:t>______________________ que Justin ait un diplôme en chimie.</a:t>
            </a:r>
          </a:p>
          <a:p>
            <a:pPr marL="0" indent="0">
              <a:buNone/>
            </a:pPr>
            <a:r>
              <a:rPr lang="fr-FR" dirty="0" smtClean="0"/>
              <a:t>Mes ami(e)s sont désolé(e)s que j’aille _______________________.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81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fr-FR" dirty="0" smtClean="0"/>
              <a:t>Justin est triste de _________________.</a:t>
            </a:r>
          </a:p>
          <a:p>
            <a:pPr marL="0" indent="0">
              <a:buNone/>
            </a:pPr>
            <a:r>
              <a:rPr lang="fr-FR" dirty="0" smtClean="0"/>
              <a:t>Mme </a:t>
            </a:r>
            <a:r>
              <a:rPr lang="fr-FR" dirty="0" err="1" smtClean="0"/>
              <a:t>Forrestier</a:t>
            </a:r>
            <a:r>
              <a:rPr lang="fr-FR" dirty="0" smtClean="0"/>
              <a:t> est furieux de _______________.</a:t>
            </a:r>
          </a:p>
          <a:p>
            <a:pPr marL="0" indent="0">
              <a:buNone/>
            </a:pPr>
            <a:r>
              <a:rPr lang="fr-FR" dirty="0" smtClean="0"/>
              <a:t>______________________ que Suzanne est espionne.</a:t>
            </a:r>
          </a:p>
          <a:p>
            <a:pPr marL="0" indent="0">
              <a:buNone/>
            </a:pPr>
            <a:r>
              <a:rPr lang="fr-FR" dirty="0" smtClean="0"/>
              <a:t>______________________ que Justin a un diplôme en la chimie.</a:t>
            </a:r>
          </a:p>
          <a:p>
            <a:pPr marL="0" indent="0">
              <a:buNone/>
            </a:pPr>
            <a:r>
              <a:rPr lang="fr-FR" dirty="0" smtClean="0"/>
              <a:t>Mes ami(e)s sont_____________________ que je vais _______________________.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32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Devoirs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82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/>
              <a:t>Billet de sortie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Translate into French: I doubt that we can sing </a:t>
            </a:r>
            <a:r>
              <a:rPr lang="en-US" i="1" dirty="0" smtClean="0"/>
              <a:t>La Marseillaise</a:t>
            </a:r>
            <a:r>
              <a:rPr lang="en-US" dirty="0" smtClean="0"/>
              <a:t>, but I believe that we can sing </a:t>
            </a:r>
            <a:r>
              <a:rPr lang="en-US" i="1" dirty="0" smtClean="0"/>
              <a:t>God Save the Queen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dirty="0" smtClean="0"/>
              <a:t>Francois-Marie </a:t>
            </a:r>
            <a:r>
              <a:rPr lang="en-US" sz="2800" b="1" dirty="0" err="1" smtClean="0"/>
              <a:t>Arouet</a:t>
            </a:r>
            <a:r>
              <a:rPr lang="en-US" sz="2800" b="1" dirty="0" smtClean="0"/>
              <a:t> (1694 – 1778) known as Voltaire, was a writer, historian and philosopher of the French Enlightenment known for his advocacy of freedom of speech, freedom of religion, and separation of church and state.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6649" y="2323069"/>
            <a:ext cx="3225113" cy="347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91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Bonjour!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vendredi, le huit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07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7903"/>
            <a:ext cx="10515600" cy="534906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Rah, rah, rah!</a:t>
            </a:r>
          </a:p>
          <a:p>
            <a:pPr marL="0" indent="0" algn="ctr">
              <a:buNone/>
            </a:pPr>
            <a:r>
              <a:rPr lang="en-US" dirty="0" err="1" smtClean="0"/>
              <a:t>Vendredi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On-y </a:t>
            </a:r>
            <a:r>
              <a:rPr lang="en-US" dirty="0" err="1" smtClean="0"/>
              <a:t>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2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Qu’est-ce</a:t>
            </a:r>
            <a:r>
              <a:rPr lang="en-US" sz="2800" b="1" dirty="0" smtClean="0"/>
              <a:t> que </a:t>
            </a:r>
            <a:r>
              <a:rPr lang="en-US" sz="2800" b="1" dirty="0" err="1" smtClean="0"/>
              <a:t>c’est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537" y="2546522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C’est</a:t>
            </a:r>
            <a:r>
              <a:rPr lang="en-US" dirty="0" smtClean="0"/>
              <a:t> mon </a:t>
            </a:r>
            <a:r>
              <a:rPr lang="en-US" dirty="0" err="1" smtClean="0"/>
              <a:t>sourire</a:t>
            </a:r>
            <a:r>
              <a:rPr lang="en-US" dirty="0" smtClean="0"/>
              <a:t> du </a:t>
            </a:r>
            <a:r>
              <a:rPr lang="en-US" dirty="0" err="1" smtClean="0"/>
              <a:t>subjontif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537" y="2546522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2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394" y="1936836"/>
            <a:ext cx="115412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u="sng" dirty="0" err="1" smtClean="0"/>
              <a:t>avoir</a:t>
            </a:r>
            <a:r>
              <a:rPr lang="en-US" dirty="0" smtClean="0"/>
              <a:t>	</a:t>
            </a:r>
            <a:r>
              <a:rPr lang="en-US" dirty="0" smtClean="0"/>
              <a:t>    </a:t>
            </a:r>
            <a:r>
              <a:rPr lang="en-US" u="sng" dirty="0" err="1" smtClean="0"/>
              <a:t>être</a:t>
            </a:r>
            <a:r>
              <a:rPr lang="en-US" dirty="0" smtClean="0"/>
              <a:t>	</a:t>
            </a:r>
            <a:r>
              <a:rPr lang="en-US" dirty="0" smtClean="0"/>
              <a:t>        </a:t>
            </a:r>
            <a:r>
              <a:rPr lang="en-US" u="sng" dirty="0" smtClean="0"/>
              <a:t>faire</a:t>
            </a:r>
            <a:r>
              <a:rPr lang="en-US" dirty="0" smtClean="0"/>
              <a:t>	</a:t>
            </a:r>
            <a:r>
              <a:rPr lang="en-US" dirty="0" smtClean="0"/>
              <a:t>   </a:t>
            </a:r>
            <a:r>
              <a:rPr lang="en-US" u="sng" dirty="0" err="1" smtClean="0"/>
              <a:t>aller</a:t>
            </a:r>
            <a:r>
              <a:rPr lang="en-US" dirty="0" smtClean="0"/>
              <a:t>	      </a:t>
            </a:r>
            <a:r>
              <a:rPr lang="en-US" u="sng" dirty="0" smtClean="0"/>
              <a:t>savoir    </a:t>
            </a:r>
            <a:r>
              <a:rPr lang="en-US" dirty="0" smtClean="0"/>
              <a:t>         </a:t>
            </a:r>
            <a:r>
              <a:rPr lang="en-US" u="sng" dirty="0" err="1" smtClean="0"/>
              <a:t>pouvoir</a:t>
            </a:r>
            <a:endParaRPr lang="en-US" u="sng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q</a:t>
            </a:r>
            <a:r>
              <a:rPr lang="en-US" dirty="0" smtClean="0"/>
              <a:t>ue je			</a:t>
            </a:r>
            <a:r>
              <a:rPr lang="en-US" dirty="0" err="1" smtClean="0"/>
              <a:t>aie</a:t>
            </a:r>
            <a:r>
              <a:rPr lang="en-US" dirty="0" smtClean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sois</a:t>
            </a:r>
            <a:r>
              <a:rPr lang="en-US" dirty="0" smtClean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fasse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aille</a:t>
            </a:r>
            <a:r>
              <a:rPr lang="en-US" dirty="0" smtClean="0"/>
              <a:t>	       </a:t>
            </a:r>
            <a:r>
              <a:rPr lang="en-US" dirty="0" err="1" smtClean="0"/>
              <a:t>sache</a:t>
            </a:r>
            <a:r>
              <a:rPr lang="en-US" dirty="0" smtClean="0"/>
              <a:t>	       </a:t>
            </a:r>
            <a:r>
              <a:rPr lang="en-US" dirty="0" err="1" smtClean="0"/>
              <a:t>puisse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tu</a:t>
            </a:r>
            <a:r>
              <a:rPr lang="en-US" dirty="0" smtClean="0"/>
              <a:t>		</a:t>
            </a:r>
            <a:r>
              <a:rPr lang="en-US" dirty="0" err="1" smtClean="0"/>
              <a:t>aies</a:t>
            </a:r>
            <a:r>
              <a:rPr lang="en-US" dirty="0" smtClean="0"/>
              <a:t>	</a:t>
            </a:r>
            <a:r>
              <a:rPr lang="en-US" dirty="0" smtClean="0"/>
              <a:t>   </a:t>
            </a:r>
            <a:r>
              <a:rPr lang="en-US" dirty="0" err="1" smtClean="0"/>
              <a:t>sois</a:t>
            </a:r>
            <a:r>
              <a:rPr lang="en-US" dirty="0" smtClean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fasses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ailles</a:t>
            </a:r>
            <a:r>
              <a:rPr lang="en-US" dirty="0" smtClean="0"/>
              <a:t>	       </a:t>
            </a:r>
            <a:r>
              <a:rPr lang="en-US" dirty="0" err="1" smtClean="0"/>
              <a:t>saches</a:t>
            </a:r>
            <a:r>
              <a:rPr lang="en-US" dirty="0" smtClean="0"/>
              <a:t>           </a:t>
            </a:r>
            <a:r>
              <a:rPr lang="en-US" dirty="0" err="1" smtClean="0"/>
              <a:t>puisses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qu’il</a:t>
            </a:r>
            <a:r>
              <a:rPr lang="en-US" dirty="0" smtClean="0"/>
              <a:t> / </a:t>
            </a:r>
            <a:r>
              <a:rPr lang="en-US" dirty="0" err="1" smtClean="0"/>
              <a:t>elle</a:t>
            </a:r>
            <a:r>
              <a:rPr lang="en-US" dirty="0" smtClean="0"/>
              <a:t>		</a:t>
            </a:r>
            <a:r>
              <a:rPr lang="en-US" dirty="0" err="1" smtClean="0"/>
              <a:t>ait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soit</a:t>
            </a:r>
            <a:r>
              <a:rPr lang="en-US" dirty="0" smtClean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fasse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aille</a:t>
            </a:r>
            <a:r>
              <a:rPr lang="en-US" dirty="0" smtClean="0"/>
              <a:t>	       </a:t>
            </a:r>
            <a:r>
              <a:rPr lang="en-US" dirty="0" err="1" smtClean="0"/>
              <a:t>sache</a:t>
            </a:r>
            <a:r>
              <a:rPr lang="en-US" dirty="0" smtClean="0"/>
              <a:t>             </a:t>
            </a:r>
            <a:r>
              <a:rPr lang="en-US" dirty="0" err="1" smtClean="0"/>
              <a:t>puisses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 nous		</a:t>
            </a:r>
            <a:r>
              <a:rPr lang="en-US" dirty="0" err="1" smtClean="0"/>
              <a:t>ayons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soyons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fassions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allions</a:t>
            </a:r>
            <a:r>
              <a:rPr lang="en-US" dirty="0" smtClean="0"/>
              <a:t>     </a:t>
            </a:r>
            <a:r>
              <a:rPr lang="en-US" dirty="0" err="1" smtClean="0"/>
              <a:t>sachions</a:t>
            </a:r>
            <a:r>
              <a:rPr lang="en-US" dirty="0" smtClean="0"/>
              <a:t>        </a:t>
            </a:r>
            <a:r>
              <a:rPr lang="en-US" dirty="0" err="1" smtClean="0"/>
              <a:t>puissions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 </a:t>
            </a:r>
            <a:r>
              <a:rPr lang="en-US" dirty="0" err="1" smtClean="0"/>
              <a:t>vous</a:t>
            </a:r>
            <a:r>
              <a:rPr lang="en-US" dirty="0" smtClean="0"/>
              <a:t>		</a:t>
            </a:r>
            <a:r>
              <a:rPr lang="en-US" dirty="0" err="1" smtClean="0"/>
              <a:t>ayez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soyez</a:t>
            </a: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fassiez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alliez</a:t>
            </a:r>
            <a:r>
              <a:rPr lang="en-US" dirty="0" smtClean="0"/>
              <a:t>        </a:t>
            </a:r>
            <a:r>
              <a:rPr lang="en-US" dirty="0" err="1" smtClean="0"/>
              <a:t>sachiez</a:t>
            </a:r>
            <a:r>
              <a:rPr lang="en-US" dirty="0" smtClean="0"/>
              <a:t>          </a:t>
            </a:r>
            <a:r>
              <a:rPr lang="en-US" dirty="0" err="1" smtClean="0"/>
              <a:t>puissiez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qu’ils</a:t>
            </a:r>
            <a:r>
              <a:rPr lang="en-US" dirty="0" smtClean="0"/>
              <a:t> / </a:t>
            </a:r>
            <a:r>
              <a:rPr lang="en-US" dirty="0" err="1" smtClean="0"/>
              <a:t>elles</a:t>
            </a:r>
            <a:r>
              <a:rPr lang="en-US" dirty="0" smtClean="0"/>
              <a:t>		</a:t>
            </a:r>
            <a:r>
              <a:rPr lang="en-US" dirty="0" err="1" smtClean="0"/>
              <a:t>aient</a:t>
            </a:r>
            <a:r>
              <a:rPr lang="en-US" dirty="0" smtClean="0"/>
              <a:t> 	</a:t>
            </a:r>
            <a:r>
              <a:rPr lang="en-US" dirty="0" smtClean="0"/>
              <a:t>  </a:t>
            </a:r>
            <a:r>
              <a:rPr lang="en-US" dirty="0" err="1" smtClean="0"/>
              <a:t>soient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fassent</a:t>
            </a:r>
            <a:r>
              <a:rPr lang="en-US" dirty="0" smtClean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aillent</a:t>
            </a:r>
            <a:r>
              <a:rPr lang="en-US" dirty="0" smtClean="0"/>
              <a:t>      </a:t>
            </a:r>
            <a:r>
              <a:rPr lang="en-US" dirty="0" err="1" smtClean="0"/>
              <a:t>sachent</a:t>
            </a:r>
            <a:r>
              <a:rPr lang="en-US" dirty="0" smtClean="0"/>
              <a:t>         </a:t>
            </a:r>
            <a:r>
              <a:rPr lang="en-US" dirty="0" err="1" smtClean="0"/>
              <a:t>puissent</a:t>
            </a:r>
            <a:r>
              <a:rPr lang="en-US" dirty="0" smtClean="0"/>
              <a:t>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031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croyance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doute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Je pense que tu fais la vaisselle chez toi.</a:t>
            </a:r>
          </a:p>
          <a:p>
            <a:pPr marL="0" indent="0">
              <a:buNone/>
            </a:pPr>
            <a:r>
              <a:rPr lang="fr-FR" dirty="0" smtClean="0"/>
              <a:t>Je crois que tu fais la vaisselle chez toi.</a:t>
            </a:r>
          </a:p>
          <a:p>
            <a:pPr marL="0" indent="0">
              <a:buNone/>
            </a:pPr>
            <a:r>
              <a:rPr lang="fr-FR" dirty="0" smtClean="0"/>
              <a:t>Je doute que tu fasses la vaisselle chez toi.</a:t>
            </a:r>
          </a:p>
          <a:p>
            <a:pPr marL="0" indent="0">
              <a:buNone/>
            </a:pPr>
            <a:r>
              <a:rPr lang="fr-FR" dirty="0" smtClean="0"/>
              <a:t>Je ne pense pas que tu fasses la vaisselle chez toi</a:t>
            </a:r>
          </a:p>
          <a:p>
            <a:pPr marL="0" indent="0">
              <a:buNone/>
            </a:pPr>
            <a:r>
              <a:rPr lang="fr-FR" dirty="0" smtClean="0"/>
              <a:t>Je ne crois pas que tu fasses la vaisselle chez toi.</a:t>
            </a:r>
          </a:p>
          <a:p>
            <a:pPr marL="0" indent="0">
              <a:buNone/>
            </a:pPr>
            <a:r>
              <a:rPr lang="fr-FR" dirty="0" smtClean="0"/>
              <a:t>Je ne doute pas que tu fais la vaisselle chez toi.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43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31622</TotalTime>
  <Words>314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Travail de cloche </vt:lpstr>
      <vt:lpstr>Francois-Marie Arouet (1694 – 1778) known as Voltaire, was a writer, historian and philosopher of the French Enlightenment known for his advocacy of freedom of speech, freedom of religion, and separation of church and state.</vt:lpstr>
      <vt:lpstr>Bonjour!</vt:lpstr>
      <vt:lpstr>PowerPoint Presentation</vt:lpstr>
      <vt:lpstr>Qu’est-ce que c’est?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</cp:lastModifiedBy>
  <cp:revision>371</cp:revision>
  <cp:lastPrinted>2018-03-08T21:55:36Z</cp:lastPrinted>
  <dcterms:created xsi:type="dcterms:W3CDTF">2016-10-03T16:25:09Z</dcterms:created>
  <dcterms:modified xsi:type="dcterms:W3CDTF">2019-03-06T20:44:50Z</dcterms:modified>
</cp:coreProperties>
</file>