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7" r:id="rId2"/>
    <p:sldId id="331" r:id="rId3"/>
    <p:sldId id="405" r:id="rId4"/>
    <p:sldId id="409" r:id="rId5"/>
    <p:sldId id="410" r:id="rId6"/>
    <p:sldId id="394" r:id="rId7"/>
    <p:sldId id="406" r:id="rId8"/>
    <p:sldId id="407" r:id="rId9"/>
    <p:sldId id="408" r:id="rId10"/>
    <p:sldId id="387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97"/>
            <p14:sldId id="331"/>
            <p14:sldId id="405"/>
            <p14:sldId id="409"/>
            <p14:sldId id="410"/>
            <p14:sldId id="394"/>
            <p14:sldId id="406"/>
            <p14:sldId id="407"/>
            <p14:sldId id="408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Travail </a:t>
            </a:r>
            <a:r>
              <a:rPr lang="en-US" sz="2800" b="1" dirty="0" smtClean="0"/>
              <a:t>de cloche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Translate into French: Last week we were sad that we did not pay attention to the teacher the previous year.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72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Translate into French: Anne and </a:t>
            </a:r>
            <a:r>
              <a:rPr lang="en-US" dirty="0" smtClean="0"/>
              <a:t>Marie </a:t>
            </a:r>
            <a:r>
              <a:rPr lang="en-US" dirty="0" smtClean="0"/>
              <a:t>wish that we have a good </a:t>
            </a:r>
            <a:r>
              <a:rPr lang="en-US" dirty="0" smtClean="0"/>
              <a:t>dinner.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mardi</a:t>
            </a:r>
            <a:r>
              <a:rPr lang="fr-FR" dirty="0" smtClean="0"/>
              <a:t>, le </a:t>
            </a:r>
            <a:r>
              <a:rPr lang="fr-FR" dirty="0" smtClean="0"/>
              <a:t>douze mars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It has been said that the </a:t>
            </a:r>
            <a:r>
              <a:rPr lang="en-US" sz="2800" b="1" dirty="0"/>
              <a:t>French composer Hector Berlioz (1803 – 1869) </a:t>
            </a:r>
            <a:r>
              <a:rPr lang="en-US" sz="2800" b="1" dirty="0" smtClean="0"/>
              <a:t>created “un oeuvre des chefs d’oeuvres:” a </a:t>
            </a:r>
            <a:r>
              <a:rPr lang="en-US" sz="2800" b="1" dirty="0"/>
              <a:t>life’s work of masterworks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952" y="1825626"/>
            <a:ext cx="3768810" cy="37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Madeleine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heureuse</a:t>
            </a:r>
            <a:r>
              <a:rPr lang="en-US" dirty="0" smtClean="0"/>
              <a:t> que Justin </a:t>
            </a:r>
            <a:r>
              <a:rPr lang="en-US" dirty="0" err="1" smtClean="0"/>
              <a:t>puisse</a:t>
            </a:r>
            <a:r>
              <a:rPr lang="en-US" dirty="0" smtClean="0"/>
              <a:t> faire un barrage.</a:t>
            </a:r>
          </a:p>
          <a:p>
            <a:pPr marL="0" indent="0">
              <a:buNone/>
            </a:pPr>
            <a:r>
              <a:rPr lang="en-US" dirty="0" smtClean="0"/>
              <a:t>Madeleine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heureuse</a:t>
            </a:r>
            <a:r>
              <a:rPr lang="en-US" dirty="0" smtClean="0"/>
              <a:t> </a:t>
            </a:r>
            <a:r>
              <a:rPr lang="en-US" dirty="0" smtClean="0"/>
              <a:t>d’être capable de faire un barrage.</a:t>
            </a:r>
          </a:p>
          <a:p>
            <a:pPr marL="0" indent="0">
              <a:buNone/>
            </a:pPr>
            <a:r>
              <a:rPr lang="en-US" dirty="0" smtClean="0"/>
              <a:t>Les Castors </a:t>
            </a:r>
            <a:r>
              <a:rPr lang="en-US" dirty="0" err="1" smtClean="0"/>
              <a:t>Affamés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heureux</a:t>
            </a:r>
            <a:r>
              <a:rPr lang="en-US" dirty="0" smtClean="0"/>
              <a:t> </a:t>
            </a:r>
            <a:r>
              <a:rPr lang="en-US" dirty="0" err="1" smtClean="0"/>
              <a:t>d’avoir</a:t>
            </a:r>
            <a:r>
              <a:rPr lang="en-US" dirty="0" smtClean="0"/>
              <a:t> </a:t>
            </a:r>
            <a:r>
              <a:rPr lang="en-US" dirty="0" err="1" smtClean="0"/>
              <a:t>dormi</a:t>
            </a:r>
            <a:r>
              <a:rPr lang="en-US" dirty="0" smtClean="0"/>
              <a:t> pendant dix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Au revoir. 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rendre</a:t>
            </a:r>
            <a:r>
              <a:rPr lang="en-US" dirty="0" smtClean="0"/>
              <a:t> </a:t>
            </a:r>
            <a:r>
              <a:rPr lang="en-US" dirty="0" err="1" smtClean="0"/>
              <a:t>visite</a:t>
            </a:r>
            <a:r>
              <a:rPr lang="en-US" dirty="0" smtClean="0"/>
              <a:t> à ma grand-</a:t>
            </a:r>
            <a:r>
              <a:rPr lang="en-US" dirty="0" err="1" smtClean="0"/>
              <a:t>mère</a:t>
            </a:r>
            <a:r>
              <a:rPr lang="en-US" dirty="0" smtClean="0"/>
              <a:t> pour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jours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Hier</a:t>
            </a:r>
            <a:r>
              <a:rPr lang="en-US" dirty="0" smtClean="0"/>
              <a:t>, nous </a:t>
            </a:r>
            <a:r>
              <a:rPr lang="en-US" dirty="0" err="1" smtClean="0"/>
              <a:t>étions</a:t>
            </a:r>
            <a:r>
              <a:rPr lang="en-US" dirty="0" smtClean="0"/>
              <a:t> </a:t>
            </a:r>
            <a:r>
              <a:rPr lang="en-US" dirty="0" err="1" smtClean="0"/>
              <a:t>heureux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aies</a:t>
            </a:r>
            <a:r>
              <a:rPr lang="en-US" dirty="0" smtClean="0"/>
              <a:t> </a:t>
            </a:r>
            <a:r>
              <a:rPr lang="en-US" dirty="0" err="1" smtClean="0"/>
              <a:t>acheté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décapotable</a:t>
            </a:r>
            <a:r>
              <a:rPr lang="en-US" dirty="0" smtClean="0"/>
              <a:t> la </a:t>
            </a:r>
            <a:r>
              <a:rPr lang="en-US" dirty="0" err="1" smtClean="0"/>
              <a:t>semaine</a:t>
            </a:r>
            <a:r>
              <a:rPr lang="en-US" dirty="0" smtClean="0"/>
              <a:t> </a:t>
            </a:r>
            <a:r>
              <a:rPr lang="en-US" dirty="0" err="1" smtClean="0"/>
              <a:t>passée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800890"/>
            <a:ext cx="5181600" cy="240080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3235" y="2430684"/>
            <a:ext cx="3715474" cy="29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suis</a:t>
            </a:r>
            <a:r>
              <a:rPr lang="en-US" dirty="0" smtClean="0"/>
              <a:t> (</a:t>
            </a:r>
            <a:r>
              <a:rPr lang="en-US" dirty="0" err="1" smtClean="0"/>
              <a:t>heureux</a:t>
            </a:r>
            <a:r>
              <a:rPr lang="en-US" dirty="0" smtClean="0"/>
              <a:t> / </a:t>
            </a:r>
            <a:r>
              <a:rPr lang="en-US" dirty="0" err="1" smtClean="0"/>
              <a:t>heureuse</a:t>
            </a:r>
            <a:r>
              <a:rPr lang="en-US" dirty="0" smtClean="0"/>
              <a:t> / triste) que ______________ </a:t>
            </a:r>
            <a:r>
              <a:rPr lang="en-US" dirty="0" err="1" smtClean="0"/>
              <a:t>soit</a:t>
            </a:r>
            <a:r>
              <a:rPr lang="en-US" dirty="0" smtClean="0"/>
              <a:t> (né(e) / mort(e) ) </a:t>
            </a:r>
            <a:r>
              <a:rPr lang="en-US" dirty="0" err="1" smtClean="0"/>
              <a:t>avant</a:t>
            </a:r>
            <a:r>
              <a:rPr lang="en-US" dirty="0" smtClean="0"/>
              <a:t> ______________________.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Imogen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heureuse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aies</a:t>
            </a:r>
            <a:r>
              <a:rPr lang="en-US" dirty="0" smtClean="0"/>
              <a:t> plus </a:t>
            </a:r>
            <a:r>
              <a:rPr lang="en-US" dirty="0" err="1" smtClean="0"/>
              <a:t>d’argent</a:t>
            </a:r>
            <a:r>
              <a:rPr lang="en-US" dirty="0" smtClean="0"/>
              <a:t> que M. </a:t>
            </a:r>
            <a:r>
              <a:rPr lang="en-US" dirty="0" err="1" smtClean="0"/>
              <a:t>Fédor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Imogen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heureuse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n’aies</a:t>
            </a:r>
            <a:r>
              <a:rPr lang="en-US" dirty="0" smtClean="0"/>
              <a:t> pas € 128.345.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M. </a:t>
            </a:r>
            <a:r>
              <a:rPr lang="en-US" dirty="0" err="1" smtClean="0"/>
              <a:t>Fédor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triste de ne pas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autant</a:t>
            </a:r>
            <a:r>
              <a:rPr lang="en-US" dirty="0" smtClean="0"/>
              <a:t> </a:t>
            </a:r>
            <a:r>
              <a:rPr lang="en-US" dirty="0" err="1" smtClean="0"/>
              <a:t>d’argent</a:t>
            </a:r>
            <a:r>
              <a:rPr lang="en-US" dirty="0" smtClean="0"/>
              <a:t> </a:t>
            </a:r>
            <a:r>
              <a:rPr lang="en-US" dirty="0" err="1" smtClean="0"/>
              <a:t>qu’Imogen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Thierrey</a:t>
            </a:r>
            <a:r>
              <a:rPr lang="en-US" dirty="0" smtClean="0"/>
              <a:t> mange </a:t>
            </a:r>
            <a:r>
              <a:rPr lang="en-US" dirty="0" err="1" smtClean="0"/>
              <a:t>moins</a:t>
            </a:r>
            <a:r>
              <a:rPr lang="en-US" dirty="0" smtClean="0"/>
              <a:t> de croissants que Madeleine.</a:t>
            </a:r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, Justin mange le plus de </a:t>
            </a:r>
            <a:r>
              <a:rPr lang="en-US" dirty="0" err="1" smtClean="0"/>
              <a:t>poisson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Les </a:t>
            </a:r>
            <a:r>
              <a:rPr lang="en-US" dirty="0" err="1" smtClean="0"/>
              <a:t>Senateurs</a:t>
            </a:r>
            <a:r>
              <a:rPr lang="en-US" dirty="0" smtClean="0"/>
              <a:t> </a:t>
            </a:r>
            <a:r>
              <a:rPr lang="en-US" dirty="0" err="1" smtClean="0"/>
              <a:t>d’Ottawa</a:t>
            </a:r>
            <a:r>
              <a:rPr lang="en-US" smtClean="0"/>
              <a:t> est</a:t>
            </a:r>
            <a:r>
              <a:rPr lang="en-US" dirty="0" smtClean="0"/>
              <a:t> </a:t>
            </a:r>
            <a:r>
              <a:rPr lang="en-US" dirty="0" err="1" smtClean="0"/>
              <a:t>l’équipe</a:t>
            </a:r>
            <a:r>
              <a:rPr lang="en-US" dirty="0" smtClean="0"/>
              <a:t> de hockey qui a </a:t>
            </a:r>
            <a:r>
              <a:rPr lang="en-US" dirty="0" err="1" smtClean="0"/>
              <a:t>gagné</a:t>
            </a:r>
            <a:r>
              <a:rPr lang="en-US" dirty="0" smtClean="0"/>
              <a:t> le </a:t>
            </a:r>
            <a:r>
              <a:rPr lang="en-US" dirty="0" err="1" smtClean="0"/>
              <a:t>moins</a:t>
            </a:r>
            <a:r>
              <a:rPr lang="en-US" dirty="0" smtClean="0"/>
              <a:t> de </a:t>
            </a:r>
            <a:r>
              <a:rPr lang="en-US" dirty="0" err="1" smtClean="0"/>
              <a:t>jeux</a:t>
            </a:r>
            <a:r>
              <a:rPr lang="en-US" dirty="0" smtClean="0"/>
              <a:t> pendant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saison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demander que</a:t>
            </a:r>
          </a:p>
          <a:p>
            <a:pPr marL="0" indent="0">
              <a:buNone/>
            </a:pPr>
            <a:r>
              <a:rPr lang="en-US" dirty="0" err="1" smtClean="0"/>
              <a:t>désirer</a:t>
            </a:r>
            <a:r>
              <a:rPr lang="en-US" dirty="0" smtClean="0"/>
              <a:t> que</a:t>
            </a:r>
          </a:p>
          <a:p>
            <a:pPr marL="0" indent="0">
              <a:buNone/>
            </a:pPr>
            <a:r>
              <a:rPr lang="en-US" dirty="0" err="1" smtClean="0"/>
              <a:t>exiger</a:t>
            </a:r>
            <a:r>
              <a:rPr lang="en-US" dirty="0" smtClean="0"/>
              <a:t> que</a:t>
            </a:r>
          </a:p>
          <a:p>
            <a:pPr marL="0" indent="0">
              <a:buNone/>
            </a:pPr>
            <a:r>
              <a:rPr lang="en-US" dirty="0" err="1" smtClean="0"/>
              <a:t>préférer</a:t>
            </a:r>
            <a:r>
              <a:rPr lang="en-US" dirty="0" smtClean="0"/>
              <a:t> que</a:t>
            </a:r>
          </a:p>
          <a:p>
            <a:pPr marL="0" indent="0">
              <a:buNone/>
            </a:pPr>
            <a:r>
              <a:rPr lang="en-US" dirty="0" smtClean="0"/>
              <a:t>proposer que</a:t>
            </a:r>
          </a:p>
          <a:p>
            <a:pPr marL="0" indent="0">
              <a:buNone/>
            </a:pPr>
            <a:r>
              <a:rPr lang="en-US" dirty="0" err="1" smtClean="0"/>
              <a:t>recommander</a:t>
            </a:r>
            <a:r>
              <a:rPr lang="en-US" dirty="0" smtClean="0"/>
              <a:t> que</a:t>
            </a:r>
          </a:p>
          <a:p>
            <a:pPr marL="0" indent="0">
              <a:buNone/>
            </a:pPr>
            <a:r>
              <a:rPr lang="en-US" dirty="0" err="1" smtClean="0"/>
              <a:t>souhaiter</a:t>
            </a:r>
            <a:r>
              <a:rPr lang="en-US" dirty="0" smtClean="0"/>
              <a:t> que</a:t>
            </a:r>
          </a:p>
          <a:p>
            <a:pPr marL="0" indent="0">
              <a:buNone/>
            </a:pPr>
            <a:r>
              <a:rPr lang="en-US" dirty="0" err="1" smtClean="0"/>
              <a:t>suggérer</a:t>
            </a:r>
            <a:r>
              <a:rPr lang="en-US" dirty="0" smtClean="0"/>
              <a:t> que</a:t>
            </a:r>
          </a:p>
          <a:p>
            <a:pPr marL="0" indent="0">
              <a:buNone/>
            </a:pPr>
            <a:r>
              <a:rPr lang="en-US" dirty="0" err="1" smtClean="0"/>
              <a:t>vouloir</a:t>
            </a:r>
            <a:r>
              <a:rPr lang="en-US" dirty="0" smtClean="0"/>
              <a:t> 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souhaite</a:t>
            </a:r>
            <a:r>
              <a:rPr lang="en-US" dirty="0" smtClean="0"/>
              <a:t> que tout </a:t>
            </a:r>
            <a:r>
              <a:rPr lang="en-US" dirty="0" err="1" smtClean="0"/>
              <a:t>aille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chez </a:t>
            </a:r>
            <a:r>
              <a:rPr lang="en-US" dirty="0" err="1" smtClean="0"/>
              <a:t>vous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J’espère</a:t>
            </a:r>
            <a:r>
              <a:rPr lang="en-US" dirty="0" smtClean="0"/>
              <a:t> que tout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chez </a:t>
            </a:r>
            <a:r>
              <a:rPr lang="en-US" dirty="0" err="1" smtClean="0"/>
              <a:t>vous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48832</TotalTime>
  <Words>265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Travail de cloche </vt:lpstr>
      <vt:lpstr>Bonjour!</vt:lpstr>
      <vt:lpstr>It has been said that the French composer Hector Berlioz (1803 – 1869) created “un oeuvre des chefs d’oeuvres:” a life’s work of masterworks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529</cp:revision>
  <cp:lastPrinted>2017-03-20T17:52:25Z</cp:lastPrinted>
  <dcterms:created xsi:type="dcterms:W3CDTF">2016-10-03T16:25:09Z</dcterms:created>
  <dcterms:modified xsi:type="dcterms:W3CDTF">2019-03-12T18:12:52Z</dcterms:modified>
</cp:coreProperties>
</file>