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82" r:id="rId2"/>
    <p:sldId id="331" r:id="rId3"/>
    <p:sldId id="272" r:id="rId4"/>
    <p:sldId id="261" r:id="rId5"/>
    <p:sldId id="393" r:id="rId6"/>
    <p:sldId id="372" r:id="rId7"/>
    <p:sldId id="378" r:id="rId8"/>
    <p:sldId id="376" r:id="rId9"/>
    <p:sldId id="385" r:id="rId10"/>
    <p:sldId id="379" r:id="rId11"/>
    <p:sldId id="337" r:id="rId12"/>
    <p:sldId id="396" r:id="rId13"/>
    <p:sldId id="395" r:id="rId14"/>
    <p:sldId id="394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2"/>
            <p14:sldId id="331"/>
            <p14:sldId id="272"/>
            <p14:sldId id="261"/>
            <p14:sldId id="393"/>
            <p14:sldId id="372"/>
            <p14:sldId id="378"/>
            <p14:sldId id="376"/>
            <p14:sldId id="385"/>
            <p14:sldId id="379"/>
            <p14:sldId id="337"/>
            <p14:sldId id="396"/>
            <p14:sldId id="395"/>
            <p14:sldId id="394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</a:t>
            </a:r>
            <a:r>
              <a:rPr lang="en-US" sz="2800" b="1" dirty="0" smtClean="0"/>
              <a:t>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a sentence which uses the </a:t>
            </a:r>
            <a:r>
              <a:rPr lang="en-US" dirty="0" err="1" smtClean="0"/>
              <a:t>imparfait</a:t>
            </a:r>
            <a:r>
              <a:rPr lang="en-US" dirty="0" smtClean="0"/>
              <a:t> to set the scene for a 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Il </a:t>
            </a:r>
            <a:r>
              <a:rPr lang="en-US" dirty="0" err="1" smtClean="0"/>
              <a:t>faisait</a:t>
            </a:r>
            <a:r>
              <a:rPr lang="en-US" dirty="0" smtClean="0"/>
              <a:t> beau, </a:t>
            </a:r>
            <a:r>
              <a:rPr lang="en-US" dirty="0" err="1" smtClean="0"/>
              <a:t>j’avais</a:t>
            </a:r>
            <a:r>
              <a:rPr lang="en-US" dirty="0" smtClean="0"/>
              <a:t> un livre et </a:t>
            </a:r>
            <a:r>
              <a:rPr lang="en-US" dirty="0" err="1" smtClean="0"/>
              <a:t>soudain</a:t>
            </a:r>
            <a:r>
              <a:rPr lang="en-US" dirty="0" smtClean="0"/>
              <a:t>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entendu</a:t>
            </a:r>
            <a:r>
              <a:rPr lang="en-US" dirty="0" smtClean="0"/>
              <a:t> la </a:t>
            </a:r>
            <a:r>
              <a:rPr lang="en-US" dirty="0" err="1" smtClean="0"/>
              <a:t>voix</a:t>
            </a:r>
            <a:r>
              <a:rPr lang="en-US" dirty="0" smtClean="0"/>
              <a:t> de ma </a:t>
            </a:r>
            <a:r>
              <a:rPr lang="en-US" dirty="0" err="1" smtClean="0"/>
              <a:t>mère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Carrie		Henry		Meredith	  Gigi</a:t>
            </a:r>
          </a:p>
          <a:p>
            <a:pPr marL="0" indent="0">
              <a:buNone/>
            </a:pPr>
            <a:r>
              <a:rPr lang="en-US" dirty="0" smtClean="0"/>
              <a:t>Lindsay	Sydney	Eva		  Andrew</a:t>
            </a:r>
          </a:p>
          <a:p>
            <a:pPr marL="0" indent="0">
              <a:buNone/>
            </a:pPr>
            <a:r>
              <a:rPr lang="en-US" dirty="0" smtClean="0"/>
              <a:t>John		Jameson	Chloe		  Audrey</a:t>
            </a:r>
          </a:p>
          <a:p>
            <a:pPr marL="0" indent="0">
              <a:buNone/>
            </a:pPr>
            <a:r>
              <a:rPr lang="en-US" dirty="0" smtClean="0"/>
              <a:t>Dominic			Aldous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a story about something which took place in the past having five sentences.</a:t>
            </a:r>
          </a:p>
          <a:p>
            <a:pPr marL="0" indent="0">
              <a:buNone/>
            </a:pPr>
            <a:r>
              <a:rPr lang="en-US" dirty="0" smtClean="0"/>
              <a:t>The first three sentences should set the background for the story.</a:t>
            </a:r>
          </a:p>
          <a:p>
            <a:pPr marL="0" indent="0">
              <a:buNone/>
            </a:pPr>
            <a:r>
              <a:rPr lang="en-US" dirty="0" smtClean="0"/>
              <a:t>The fourth sentence should begin “Tout à coup…”</a:t>
            </a:r>
          </a:p>
          <a:p>
            <a:pPr marL="0" indent="0">
              <a:buNone/>
            </a:pPr>
            <a:r>
              <a:rPr lang="en-US" dirty="0" smtClean="0"/>
              <a:t>The fifth sentence should conclude the 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2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a sentence in which an ongoing activity of the past was interrupted by a second  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jeudi</a:t>
            </a:r>
            <a:r>
              <a:rPr lang="fr-FR" dirty="0" smtClean="0"/>
              <a:t>, </a:t>
            </a:r>
            <a:r>
              <a:rPr lang="fr-FR" dirty="0" smtClean="0"/>
              <a:t>le </a:t>
            </a:r>
            <a:r>
              <a:rPr lang="fr-FR" dirty="0" smtClean="0"/>
              <a:t>qua</a:t>
            </a:r>
            <a:r>
              <a:rPr lang="fr-FR" dirty="0" smtClean="0"/>
              <a:t>tor</a:t>
            </a:r>
            <a:r>
              <a:rPr lang="fr-FR" dirty="0" smtClean="0"/>
              <a:t>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Pourquoi </a:t>
            </a:r>
            <a:r>
              <a:rPr lang="en-US" sz="3200" b="1" dirty="0" err="1" smtClean="0"/>
              <a:t>tombons</a:t>
            </a:r>
            <a:r>
              <a:rPr lang="en-US" sz="3200" b="1" dirty="0" smtClean="0"/>
              <a:t>-nous?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Nous </a:t>
            </a:r>
            <a:r>
              <a:rPr lang="en-US" sz="4000" dirty="0" err="1" smtClean="0"/>
              <a:t>tombons</a:t>
            </a:r>
            <a:r>
              <a:rPr lang="en-US" sz="4000" dirty="0" smtClean="0"/>
              <a:t> pour </a:t>
            </a:r>
            <a:r>
              <a:rPr lang="en-US" sz="4000" dirty="0" err="1" smtClean="0"/>
              <a:t>apprendre</a:t>
            </a:r>
            <a:r>
              <a:rPr lang="en-US" sz="4000" dirty="0" smtClean="0"/>
              <a:t> comment se lever.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Sommes</a:t>
            </a:r>
            <a:r>
              <a:rPr lang="en-US" dirty="0" smtClean="0">
                <a:solidFill>
                  <a:srgbClr val="FF0000"/>
                </a:solidFill>
              </a:rPr>
              <a:t>-nous </a:t>
            </a:r>
            <a:r>
              <a:rPr lang="en-US" dirty="0" err="1" smtClean="0">
                <a:solidFill>
                  <a:srgbClr val="FF0000"/>
                </a:solidFill>
              </a:rPr>
              <a:t>prêts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Nous </a:t>
            </a:r>
            <a:r>
              <a:rPr lang="en-US" dirty="0" err="1" smtClean="0">
                <a:solidFill>
                  <a:srgbClr val="002060"/>
                </a:solidFill>
              </a:rPr>
              <a:t>sommes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prêts</a:t>
            </a:r>
            <a:r>
              <a:rPr lang="en-US" dirty="0" smtClean="0">
                <a:solidFill>
                  <a:srgbClr val="002060"/>
                </a:solidFill>
              </a:rPr>
              <a:t> 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music of the French composer Hector Berlioz (1803 – 1869) has been described </a:t>
            </a:r>
            <a:r>
              <a:rPr lang="en-US" sz="2800" b="1" dirty="0" smtClean="0"/>
              <a:t>as un oeuvre des chefs d’oeuvres: </a:t>
            </a:r>
            <a:r>
              <a:rPr lang="en-US" sz="2800" b="1" dirty="0"/>
              <a:t>a life’s work of masterworks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952" y="1825626"/>
            <a:ext cx="3768810" cy="375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0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l’imparfait</a:t>
            </a:r>
          </a:p>
          <a:p>
            <a:pPr marL="0" indent="0">
              <a:buNone/>
            </a:pP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verb</a:t>
            </a:r>
            <a:r>
              <a:rPr lang="fr-FR" dirty="0" smtClean="0"/>
              <a:t>. 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verb-ing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896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r>
              <a:rPr lang="en-US" dirty="0"/>
              <a:t> is used to describe actions from the past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were on-going </a:t>
            </a:r>
            <a:r>
              <a:rPr lang="en-US" dirty="0" smtClean="0"/>
              <a:t>events or habitudes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which describe emotions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which describe the weather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which set </a:t>
            </a:r>
            <a:r>
              <a:rPr lang="en-US" dirty="0"/>
              <a:t>the background for a story </a:t>
            </a:r>
          </a:p>
          <a:p>
            <a:pPr marL="0" indent="0">
              <a:buNone/>
            </a:pPr>
            <a:r>
              <a:rPr lang="en-US" dirty="0" smtClean="0"/>
              <a:t>which describe </a:t>
            </a:r>
            <a:r>
              <a:rPr lang="en-US" dirty="0"/>
              <a:t>an action which was interrupted by a second event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which describe simultaneous actions.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p. 242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/>
              <a:t>je </a:t>
            </a:r>
            <a:r>
              <a:rPr lang="fr-FR" dirty="0" err="1"/>
              <a:t>parl</a:t>
            </a:r>
            <a:r>
              <a:rPr lang="fr-FR" dirty="0"/>
              <a:t>________</a:t>
            </a:r>
          </a:p>
          <a:p>
            <a:pPr marL="0" indent="0">
              <a:buNone/>
            </a:pPr>
            <a:r>
              <a:rPr lang="fr-FR" dirty="0"/>
              <a:t>tu </a:t>
            </a:r>
            <a:r>
              <a:rPr lang="fr-FR" dirty="0" err="1" smtClean="0"/>
              <a:t>parl</a:t>
            </a:r>
            <a:r>
              <a:rPr lang="fr-FR" dirty="0"/>
              <a:t>________</a:t>
            </a:r>
          </a:p>
          <a:p>
            <a:pPr marL="0" indent="0">
              <a:buNone/>
            </a:pPr>
            <a:r>
              <a:rPr lang="fr-FR" dirty="0"/>
              <a:t>il / elle </a:t>
            </a:r>
            <a:r>
              <a:rPr lang="fr-FR" dirty="0" err="1"/>
              <a:t>parl</a:t>
            </a:r>
            <a:r>
              <a:rPr lang="fr-FR" dirty="0"/>
              <a:t>________</a:t>
            </a:r>
          </a:p>
          <a:p>
            <a:pPr marL="0" indent="0">
              <a:buNone/>
            </a:pPr>
            <a:r>
              <a:rPr lang="fr-FR" dirty="0"/>
              <a:t>nous </a:t>
            </a:r>
            <a:r>
              <a:rPr lang="fr-FR" dirty="0" err="1"/>
              <a:t>parl</a:t>
            </a:r>
            <a:r>
              <a:rPr lang="fr-FR" dirty="0"/>
              <a:t>________</a:t>
            </a:r>
          </a:p>
          <a:p>
            <a:pPr marL="0" indent="0">
              <a:buNone/>
            </a:pPr>
            <a:r>
              <a:rPr lang="fr-FR" dirty="0"/>
              <a:t>vous </a:t>
            </a:r>
            <a:r>
              <a:rPr lang="fr-FR" dirty="0" err="1"/>
              <a:t>parl</a:t>
            </a:r>
            <a:r>
              <a:rPr lang="fr-FR" dirty="0"/>
              <a:t>________</a:t>
            </a:r>
          </a:p>
          <a:p>
            <a:pPr marL="0" indent="0">
              <a:buNone/>
            </a:pPr>
            <a:r>
              <a:rPr lang="fr-FR" dirty="0"/>
              <a:t>elles / ils </a:t>
            </a:r>
            <a:r>
              <a:rPr lang="fr-FR" dirty="0" err="1"/>
              <a:t>parl</a:t>
            </a:r>
            <a:r>
              <a:rPr lang="fr-FR" dirty="0"/>
              <a:t>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out à coup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soudain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08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29316</TotalTime>
  <Words>239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Travail de cloche </vt:lpstr>
      <vt:lpstr>Bonjour!</vt:lpstr>
      <vt:lpstr>Pourquoi tombons-nous?</vt:lpstr>
      <vt:lpstr>PowerPoint Presentation</vt:lpstr>
      <vt:lpstr>The music of the French composer Hector Berlioz (1803 – 1869) has been described as un oeuvre des chefs d’oeuvres: a life’s work of masterworks</vt:lpstr>
      <vt:lpstr>PowerPoint Presentation</vt:lpstr>
      <vt:lpstr>PowerPoint Presentation</vt:lpstr>
      <vt:lpstr>p. 242</vt:lpstr>
      <vt:lpstr>PowerPoint Presentation</vt:lpstr>
      <vt:lpstr>PowerPoint Presentation</vt:lpstr>
      <vt:lpstr>Billet de sortie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398</cp:revision>
  <cp:lastPrinted>2017-03-24T17:16:32Z</cp:lastPrinted>
  <dcterms:created xsi:type="dcterms:W3CDTF">2016-10-03T16:25:09Z</dcterms:created>
  <dcterms:modified xsi:type="dcterms:W3CDTF">2019-03-14T02:01:46Z</dcterms:modified>
</cp:coreProperties>
</file>