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2" r:id="rId2"/>
    <p:sldId id="331" r:id="rId3"/>
    <p:sldId id="465" r:id="rId4"/>
    <p:sldId id="459" r:id="rId5"/>
    <p:sldId id="469" r:id="rId6"/>
    <p:sldId id="470" r:id="rId7"/>
    <p:sldId id="463" r:id="rId8"/>
    <p:sldId id="466" r:id="rId9"/>
    <p:sldId id="467" r:id="rId10"/>
    <p:sldId id="468" r:id="rId11"/>
    <p:sldId id="38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42"/>
            <p14:sldId id="331"/>
            <p14:sldId id="465"/>
            <p14:sldId id="459"/>
            <p14:sldId id="469"/>
            <p14:sldId id="470"/>
            <p14:sldId id="463"/>
            <p14:sldId id="466"/>
            <p14:sldId id="467"/>
            <p14:sldId id="46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Translate into French: </a:t>
            </a:r>
            <a:r>
              <a:rPr lang="en-US" dirty="0" smtClean="0"/>
              <a:t>I wish that you find great joy during your vacation.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0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There is no homework assignment to be done during the spring break.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Translate into French: I suggested that they see </a:t>
            </a:r>
            <a:r>
              <a:rPr lang="en-US" i="1" dirty="0" smtClean="0"/>
              <a:t>Hamilton</a:t>
            </a:r>
            <a:r>
              <a:rPr lang="en-US" dirty="0" smtClean="0"/>
              <a:t> while it is in Denver.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vendre</a:t>
            </a:r>
            <a:r>
              <a:rPr lang="fr-FR" dirty="0" smtClean="0"/>
              <a:t>di</a:t>
            </a:r>
            <a:r>
              <a:rPr lang="fr-FR" dirty="0" smtClean="0"/>
              <a:t>, le </a:t>
            </a:r>
            <a:r>
              <a:rPr lang="fr-FR" dirty="0" smtClean="0"/>
              <a:t>quinze mars</a:t>
            </a:r>
          </a:p>
          <a:p>
            <a:pPr marL="0" indent="0" algn="ctr">
              <a:buNone/>
            </a:pPr>
            <a:r>
              <a:rPr lang="fr-FR" dirty="0"/>
              <a:t>l</a:t>
            </a:r>
            <a:r>
              <a:rPr lang="fr-FR" dirty="0" smtClean="0"/>
              <a:t>e dernier jour avant des vacances</a:t>
            </a: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Les </a:t>
            </a:r>
            <a:r>
              <a:rPr lang="en-US" dirty="0" err="1" smtClean="0"/>
              <a:t>vacances</a:t>
            </a:r>
            <a:r>
              <a:rPr lang="en-US" dirty="0" smtClean="0"/>
              <a:t>, les </a:t>
            </a:r>
            <a:r>
              <a:rPr lang="en-US" dirty="0" err="1" smtClean="0"/>
              <a:t>vacances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Rah, rah, rah!</a:t>
            </a:r>
          </a:p>
          <a:p>
            <a:pPr marL="0" indent="0" algn="ctr">
              <a:buNone/>
            </a:pPr>
            <a:r>
              <a:rPr lang="en-US" dirty="0" smtClean="0"/>
              <a:t>Les </a:t>
            </a:r>
            <a:r>
              <a:rPr lang="en-US" dirty="0" err="1" smtClean="0"/>
              <a:t>vacances</a:t>
            </a:r>
            <a:r>
              <a:rPr lang="en-US" dirty="0" smtClean="0"/>
              <a:t>, les </a:t>
            </a:r>
            <a:r>
              <a:rPr lang="en-US" dirty="0" err="1" smtClean="0"/>
              <a:t>vacances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On y </a:t>
            </a:r>
            <a:r>
              <a:rPr lang="en-US" dirty="0" err="1" smtClean="0"/>
              <a:t>va</a:t>
            </a:r>
            <a:r>
              <a:rPr lang="en-US" dirty="0" smtClean="0"/>
              <a:t>!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8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</a:t>
            </a:r>
            <a:r>
              <a:rPr lang="en-US" sz="2800" b="1" dirty="0" smtClean="0"/>
              <a:t>musical / opera Les </a:t>
            </a:r>
            <a:r>
              <a:rPr lang="en-US" sz="2800" b="1" dirty="0" err="1" smtClean="0"/>
              <a:t>Misérables</a:t>
            </a:r>
            <a:r>
              <a:rPr lang="en-US" sz="2800" b="1" dirty="0" smtClean="0"/>
              <a:t>, based on the novel by Victor Hugo, is the longest-running show in the </a:t>
            </a:r>
            <a:r>
              <a:rPr lang="en-US" sz="2800" b="1" dirty="0" err="1" smtClean="0"/>
              <a:t>the</a:t>
            </a:r>
            <a:r>
              <a:rPr lang="en-US" sz="2800" b="1" dirty="0" smtClean="0"/>
              <a:t> history of the London theater, and the third longest running on Broadway.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876" y="1999499"/>
            <a:ext cx="3892378" cy="400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97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plier = to </a:t>
            </a:r>
            <a:r>
              <a:rPr lang="fr-FR" dirty="0" err="1" smtClean="0"/>
              <a:t>fold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Justin plie le papier.</a:t>
            </a:r>
          </a:p>
          <a:p>
            <a:pPr marL="0" indent="0">
              <a:buNone/>
            </a:pPr>
            <a:r>
              <a:rPr lang="fr-FR" dirty="0" smtClean="0"/>
              <a:t>Le papier est plié par Justin.</a:t>
            </a:r>
          </a:p>
          <a:p>
            <a:pPr marL="0" indent="0">
              <a:buNone/>
            </a:pPr>
            <a:r>
              <a:rPr lang="fr-FR" dirty="0" smtClean="0"/>
              <a:t>Le papier </a:t>
            </a:r>
            <a:r>
              <a:rPr lang="fr-FR" smtClean="0"/>
              <a:t>est plié.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Marcel est furieux que tu plies le papier.</a:t>
            </a:r>
          </a:p>
          <a:p>
            <a:pPr marL="0" indent="0">
              <a:buNone/>
            </a:pPr>
            <a:r>
              <a:rPr lang="fr-FR" dirty="0" smtClean="0"/>
              <a:t>Marcel est furieux que le papier soit plié.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naitre =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born</a:t>
            </a:r>
            <a:r>
              <a:rPr lang="fr-FR" dirty="0" smtClean="0"/>
              <a:t>, to </a:t>
            </a:r>
            <a:r>
              <a:rPr lang="fr-FR" dirty="0" err="1" smtClean="0"/>
              <a:t>originate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Un bébé nait par l’amour de ses parents.</a:t>
            </a:r>
          </a:p>
          <a:p>
            <a:pPr marL="0" indent="0">
              <a:buNone/>
            </a:pPr>
            <a:r>
              <a:rPr lang="fr-FR" dirty="0" smtClean="0"/>
              <a:t>Un bébé est né par l’amour de ses parents.</a:t>
            </a:r>
          </a:p>
          <a:p>
            <a:pPr marL="0" indent="0">
              <a:buNone/>
            </a:pPr>
            <a:r>
              <a:rPr lang="fr-FR" dirty="0" smtClean="0"/>
              <a:t>Le bébé est né en décembre.</a:t>
            </a:r>
          </a:p>
          <a:p>
            <a:pPr marL="0" indent="0">
              <a:buNone/>
            </a:pPr>
            <a:r>
              <a:rPr lang="fr-FR" dirty="0" smtClean="0"/>
              <a:t>Marcel est furieux que le bébé naisse sans sa famille.</a:t>
            </a:r>
          </a:p>
          <a:p>
            <a:pPr marL="0" indent="0">
              <a:buNone/>
            </a:pPr>
            <a:r>
              <a:rPr lang="fr-FR" dirty="0" smtClean="0"/>
              <a:t>Marcel est furieux que le bébé soit née sans sa famille.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Ma mère est heureuse que la révolution française ait fini avant qu’elle soit née / avant qu’elle naisse / avant que sa naissance.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80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demander que</a:t>
            </a:r>
          </a:p>
          <a:p>
            <a:pPr marL="0" indent="0">
              <a:buNone/>
            </a:pPr>
            <a:r>
              <a:rPr lang="en-US" dirty="0" err="1" smtClean="0"/>
              <a:t>désirer</a:t>
            </a:r>
            <a:r>
              <a:rPr lang="en-US" dirty="0" smtClean="0"/>
              <a:t> que</a:t>
            </a:r>
          </a:p>
          <a:p>
            <a:pPr marL="0" indent="0">
              <a:buNone/>
            </a:pPr>
            <a:r>
              <a:rPr lang="en-US" dirty="0" err="1" smtClean="0"/>
              <a:t>exiger</a:t>
            </a:r>
            <a:r>
              <a:rPr lang="en-US" dirty="0" smtClean="0"/>
              <a:t> que</a:t>
            </a:r>
          </a:p>
          <a:p>
            <a:pPr marL="0" indent="0">
              <a:buNone/>
            </a:pPr>
            <a:r>
              <a:rPr lang="en-US" dirty="0" err="1" smtClean="0"/>
              <a:t>préférer</a:t>
            </a:r>
            <a:r>
              <a:rPr lang="en-US" dirty="0" smtClean="0"/>
              <a:t> que</a:t>
            </a:r>
          </a:p>
          <a:p>
            <a:pPr marL="0" indent="0">
              <a:buNone/>
            </a:pPr>
            <a:r>
              <a:rPr lang="en-US" dirty="0" smtClean="0"/>
              <a:t>proposer que</a:t>
            </a:r>
          </a:p>
          <a:p>
            <a:pPr marL="0" indent="0">
              <a:buNone/>
            </a:pPr>
            <a:r>
              <a:rPr lang="en-US" dirty="0" err="1" smtClean="0"/>
              <a:t>recommander</a:t>
            </a:r>
            <a:r>
              <a:rPr lang="en-US" dirty="0" smtClean="0"/>
              <a:t> que</a:t>
            </a:r>
          </a:p>
          <a:p>
            <a:pPr marL="0" indent="0">
              <a:buNone/>
            </a:pPr>
            <a:r>
              <a:rPr lang="en-US" dirty="0" err="1" smtClean="0"/>
              <a:t>souhaiter</a:t>
            </a:r>
            <a:r>
              <a:rPr lang="en-US" dirty="0" smtClean="0"/>
              <a:t> que</a:t>
            </a:r>
          </a:p>
          <a:p>
            <a:pPr marL="0" indent="0">
              <a:buNone/>
            </a:pPr>
            <a:r>
              <a:rPr lang="en-US" dirty="0" err="1" smtClean="0"/>
              <a:t>suggérer</a:t>
            </a:r>
            <a:r>
              <a:rPr lang="en-US" dirty="0" smtClean="0"/>
              <a:t> que</a:t>
            </a:r>
          </a:p>
          <a:p>
            <a:pPr marL="0" indent="0">
              <a:buNone/>
            </a:pPr>
            <a:r>
              <a:rPr lang="en-US" dirty="0" err="1" smtClean="0"/>
              <a:t>vouloir</a:t>
            </a:r>
            <a:r>
              <a:rPr lang="en-US" dirty="0" smtClean="0"/>
              <a:t> 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3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Justin </a:t>
            </a:r>
            <a:r>
              <a:rPr lang="en-US" dirty="0" err="1" smtClean="0"/>
              <a:t>demande</a:t>
            </a:r>
            <a:r>
              <a:rPr lang="en-US" dirty="0" smtClean="0"/>
              <a:t> à Pierre de donner de la </a:t>
            </a:r>
            <a:r>
              <a:rPr lang="en-US" dirty="0" err="1" smtClean="0"/>
              <a:t>nourriture</a:t>
            </a:r>
            <a:r>
              <a:rPr lang="en-US" dirty="0" smtClean="0"/>
              <a:t> à son </a:t>
            </a:r>
            <a:r>
              <a:rPr lang="en-US" dirty="0" err="1" smtClean="0"/>
              <a:t>chien</a:t>
            </a:r>
            <a:r>
              <a:rPr lang="en-US" dirty="0" smtClean="0"/>
              <a:t> pendant son voyage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Italie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Justin </a:t>
            </a:r>
            <a:r>
              <a:rPr lang="en-US" dirty="0" err="1" smtClean="0"/>
              <a:t>demande</a:t>
            </a:r>
            <a:r>
              <a:rPr lang="en-US" dirty="0" smtClean="0"/>
              <a:t> que Pierre </a:t>
            </a:r>
            <a:r>
              <a:rPr lang="en-US" dirty="0" err="1" smtClean="0"/>
              <a:t>fasse</a:t>
            </a:r>
            <a:r>
              <a:rPr lang="en-US" dirty="0" smtClean="0"/>
              <a:t> la </a:t>
            </a:r>
            <a:r>
              <a:rPr lang="en-US" dirty="0" err="1" smtClean="0"/>
              <a:t>vaiselle</a:t>
            </a:r>
            <a:r>
              <a:rPr lang="en-US" dirty="0" smtClean="0"/>
              <a:t> </a:t>
            </a:r>
            <a:r>
              <a:rPr lang="en-US" dirty="0" err="1" smtClean="0"/>
              <a:t>avant</a:t>
            </a:r>
            <a:r>
              <a:rPr lang="en-US" dirty="0" smtClean="0"/>
              <a:t> de </a:t>
            </a:r>
            <a:r>
              <a:rPr lang="en-US" dirty="0" err="1" smtClean="0"/>
              <a:t>l’émission</a:t>
            </a:r>
            <a:r>
              <a:rPr lang="en-US" dirty="0" smtClean="0"/>
              <a:t> de “</a:t>
            </a:r>
            <a:r>
              <a:rPr lang="en-US" dirty="0" err="1" smtClean="0"/>
              <a:t>Jeu</a:t>
            </a:r>
            <a:r>
              <a:rPr lang="en-US" dirty="0" smtClean="0"/>
              <a:t> des </a:t>
            </a:r>
            <a:r>
              <a:rPr lang="en-US" dirty="0" err="1" smtClean="0"/>
              <a:t>Trones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5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dirty="0" err="1" smtClean="0"/>
              <a:t>souhaite</a:t>
            </a:r>
            <a:r>
              <a:rPr lang="en-US" dirty="0" smtClean="0"/>
              <a:t> que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dormes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pendant </a:t>
            </a:r>
            <a:r>
              <a:rPr lang="en-US" dirty="0" err="1" smtClean="0"/>
              <a:t>l’orage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veulent</a:t>
            </a:r>
            <a:r>
              <a:rPr lang="en-US" dirty="0" smtClean="0"/>
              <a:t> que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fassiez</a:t>
            </a:r>
            <a:r>
              <a:rPr lang="en-US" dirty="0" smtClean="0"/>
              <a:t> un </a:t>
            </a:r>
            <a:r>
              <a:rPr lang="en-US" dirty="0" err="1" smtClean="0"/>
              <a:t>joli</a:t>
            </a:r>
            <a:r>
              <a:rPr lang="en-US" dirty="0" smtClean="0"/>
              <a:t> barrage pour la </a:t>
            </a:r>
            <a:r>
              <a:rPr lang="en-US" dirty="0" err="1" smtClean="0"/>
              <a:t>famille</a:t>
            </a:r>
            <a:r>
              <a:rPr lang="en-US" dirty="0" smtClean="0"/>
              <a:t> de Justin.</a:t>
            </a:r>
          </a:p>
          <a:p>
            <a:pPr marL="0" indent="0">
              <a:buNone/>
            </a:pP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espère</a:t>
            </a:r>
            <a:r>
              <a:rPr lang="en-US" dirty="0" smtClean="0"/>
              <a:t> que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faites</a:t>
            </a:r>
            <a:r>
              <a:rPr lang="en-US" dirty="0" smtClean="0"/>
              <a:t> un </a:t>
            </a:r>
            <a:r>
              <a:rPr lang="en-US" dirty="0" err="1" smtClean="0"/>
              <a:t>joli</a:t>
            </a:r>
            <a:r>
              <a:rPr lang="en-US" dirty="0" smtClean="0"/>
              <a:t> barrage pour la </a:t>
            </a:r>
            <a:r>
              <a:rPr lang="en-US" dirty="0" err="1" smtClean="0"/>
              <a:t>famille</a:t>
            </a:r>
            <a:r>
              <a:rPr lang="en-US" dirty="0" smtClean="0"/>
              <a:t> de Justin.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Il </a:t>
            </a:r>
            <a:r>
              <a:rPr lang="en-US" dirty="0" err="1" smtClean="0"/>
              <a:t>faut</a:t>
            </a:r>
            <a:r>
              <a:rPr lang="en-US" dirty="0" smtClean="0"/>
              <a:t> que la </a:t>
            </a:r>
            <a:r>
              <a:rPr lang="en-US" dirty="0" err="1" smtClean="0"/>
              <a:t>choeur</a:t>
            </a:r>
            <a:r>
              <a:rPr lang="en-US" dirty="0" smtClean="0"/>
              <a:t> </a:t>
            </a:r>
            <a:r>
              <a:rPr lang="en-US" dirty="0" err="1" smtClean="0"/>
              <a:t>puisse</a:t>
            </a:r>
            <a:r>
              <a:rPr lang="en-US" dirty="0" smtClean="0"/>
              <a:t> chanter “À la </a:t>
            </a:r>
            <a:r>
              <a:rPr lang="en-US" dirty="0" err="1" smtClean="0"/>
              <a:t>volonté</a:t>
            </a:r>
            <a:r>
              <a:rPr lang="en-US" dirty="0" smtClean="0"/>
              <a:t> du </a:t>
            </a:r>
            <a:r>
              <a:rPr lang="en-US" dirty="0" err="1" smtClean="0"/>
              <a:t>peuple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/>
              <a:t>Il </a:t>
            </a:r>
            <a:r>
              <a:rPr lang="en-US" dirty="0" err="1" smtClean="0"/>
              <a:t>est</a:t>
            </a:r>
            <a:r>
              <a:rPr lang="en-US" dirty="0" smtClean="0"/>
              <a:t> necessaire que la </a:t>
            </a:r>
            <a:r>
              <a:rPr lang="en-US" dirty="0" err="1" smtClean="0"/>
              <a:t>choeur</a:t>
            </a:r>
            <a:r>
              <a:rPr lang="en-US" dirty="0" smtClean="0"/>
              <a:t> </a:t>
            </a:r>
            <a:r>
              <a:rPr lang="en-US" dirty="0" err="1" smtClean="0"/>
              <a:t>puisse</a:t>
            </a:r>
            <a:r>
              <a:rPr lang="en-US" dirty="0" smtClean="0"/>
              <a:t> chanter </a:t>
            </a:r>
            <a:r>
              <a:rPr lang="fr-FR" dirty="0"/>
              <a:t>“À la volonté du peuple.”</a:t>
            </a:r>
          </a:p>
          <a:p>
            <a:pPr marL="0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choeur</a:t>
            </a:r>
            <a:r>
              <a:rPr lang="en-US" dirty="0" smtClean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pouvoir</a:t>
            </a:r>
            <a:r>
              <a:rPr lang="en-US" dirty="0" smtClean="0"/>
              <a:t> chanter </a:t>
            </a:r>
            <a:r>
              <a:rPr lang="fr-FR" dirty="0"/>
              <a:t>“À la volonté du peuple.”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50535</TotalTime>
  <Words>370</Words>
  <Application>Microsoft Office PowerPoint</Application>
  <PresentationFormat>Widescreen</PresentationFormat>
  <Paragraphs>72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Travail de cloche </vt:lpstr>
      <vt:lpstr>Bonjour!</vt:lpstr>
      <vt:lpstr>PowerPoint Presentation</vt:lpstr>
      <vt:lpstr>The musical / opera Les Misérables, based on the novel by Victor Hugo, is the longest-running show in the the history of the London theater, and the third longest running on Broadway.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607</cp:revision>
  <cp:lastPrinted>2017-03-20T17:53:15Z</cp:lastPrinted>
  <dcterms:created xsi:type="dcterms:W3CDTF">2016-10-03T16:25:09Z</dcterms:created>
  <dcterms:modified xsi:type="dcterms:W3CDTF">2019-03-14T22:21:41Z</dcterms:modified>
</cp:coreProperties>
</file>