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76" r:id="rId2"/>
    <p:sldId id="331" r:id="rId3"/>
    <p:sldId id="490" r:id="rId4"/>
    <p:sldId id="477" r:id="rId5"/>
    <p:sldId id="387" r:id="rId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76"/>
            <p14:sldId id="331"/>
            <p14:sldId id="490"/>
            <p14:sldId id="477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Travail de cloche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238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Écrivez deux phrases qui parlent de vos vacances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lun</a:t>
            </a:r>
            <a:r>
              <a:rPr lang="fr-FR" dirty="0" smtClean="0"/>
              <a:t>di</a:t>
            </a:r>
            <a:r>
              <a:rPr lang="fr-FR" dirty="0" smtClean="0"/>
              <a:t>, le </a:t>
            </a:r>
            <a:r>
              <a:rPr lang="fr-FR" dirty="0" smtClean="0"/>
              <a:t>vingt cinq</a:t>
            </a:r>
            <a:r>
              <a:rPr lang="fr-FR" dirty="0" smtClean="0"/>
              <a:t> mars</a:t>
            </a:r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 smtClean="0"/>
              <a:t>Henri Richard a gagné La Coupe Stanley onze fois. Plus de tout autre joueur de l’histoire de LNH.</a:t>
            </a:r>
            <a:endParaRPr lang="fr-FR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903" y="2236984"/>
            <a:ext cx="5559805" cy="311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7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5928" y="2289315"/>
            <a:ext cx="3275092" cy="3709702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4107" y="2289315"/>
            <a:ext cx="2708222" cy="370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91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smtClean="0"/>
              <a:t>Écrivez deux phrase qui parle de votre lecture.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55168</TotalTime>
  <Words>51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Travail de cloche</vt:lpstr>
      <vt:lpstr>Bonjour!</vt:lpstr>
      <vt:lpstr>Henri Richard a gagné La Coupe Stanley onze fois. Plus de tout autre joueur de l’histoire de LNH.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625</cp:revision>
  <cp:lastPrinted>2017-02-16T19:03:28Z</cp:lastPrinted>
  <dcterms:created xsi:type="dcterms:W3CDTF">2016-10-03T16:25:09Z</dcterms:created>
  <dcterms:modified xsi:type="dcterms:W3CDTF">2019-03-15T21:30:12Z</dcterms:modified>
</cp:coreProperties>
</file>