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76" r:id="rId2"/>
    <p:sldId id="331" r:id="rId3"/>
    <p:sldId id="498" r:id="rId4"/>
    <p:sldId id="499" r:id="rId5"/>
    <p:sldId id="501" r:id="rId6"/>
    <p:sldId id="500" r:id="rId7"/>
    <p:sldId id="502" r:id="rId8"/>
    <p:sldId id="503" r:id="rId9"/>
    <p:sldId id="504" r:id="rId10"/>
    <p:sldId id="505" r:id="rId11"/>
    <p:sldId id="477" r:id="rId12"/>
    <p:sldId id="506" r:id="rId13"/>
    <p:sldId id="38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76"/>
            <p14:sldId id="331"/>
            <p14:sldId id="498"/>
            <p14:sldId id="499"/>
            <p14:sldId id="501"/>
            <p14:sldId id="500"/>
            <p14:sldId id="502"/>
            <p14:sldId id="503"/>
            <p14:sldId id="504"/>
            <p14:sldId id="505"/>
            <p14:sldId id="477"/>
            <p14:sldId id="506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Travail de cloche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054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Aujourd’hui, l’avril commence. Avril est le quatrième mois. Dites quelque chose d’</a:t>
            </a:r>
            <a:r>
              <a:rPr lang="fr-FR" dirty="0" err="1" smtClean="0"/>
              <a:t>interesse</a:t>
            </a:r>
            <a:r>
              <a:rPr lang="fr-FR" dirty="0" smtClean="0"/>
              <a:t> qui utilise l’ordinal quatrième.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Si </a:t>
            </a:r>
            <a:r>
              <a:rPr lang="en-US" sz="2800" b="1" dirty="0" err="1" smtClean="0"/>
              <a:t>vous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voyez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quelqu’un</a:t>
            </a:r>
            <a:r>
              <a:rPr lang="en-US" sz="2800" b="1" dirty="0" smtClean="0"/>
              <a:t> qui </a:t>
            </a:r>
            <a:r>
              <a:rPr lang="en-US" sz="2800" b="1" dirty="0" err="1" smtClean="0"/>
              <a:t>porte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poisson</a:t>
            </a:r>
            <a:r>
              <a:rPr lang="en-US" sz="2800" b="1" dirty="0" smtClean="0"/>
              <a:t> sur son dos, </a:t>
            </a:r>
            <a:r>
              <a:rPr lang="en-US" sz="2800" b="1" dirty="0" err="1" smtClean="0"/>
              <a:t>vous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dites</a:t>
            </a:r>
            <a:r>
              <a:rPr lang="en-US" sz="2800" b="1" dirty="0" smtClean="0"/>
              <a:t> “Poisson </a:t>
            </a:r>
            <a:r>
              <a:rPr lang="en-US" sz="2800" b="1" dirty="0" err="1" smtClean="0"/>
              <a:t>d’avril</a:t>
            </a:r>
            <a:r>
              <a:rPr lang="en-US" sz="2800" b="1" dirty="0" smtClean="0"/>
              <a:t>!”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61319" y="2891481"/>
            <a:ext cx="3514725" cy="294090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833286" y="3006726"/>
            <a:ext cx="3707028" cy="282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4107" y="2289315"/>
            <a:ext cx="2708222" cy="3709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622" y="2315700"/>
            <a:ext cx="2644346" cy="368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8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Que ferez-vous en avril que vous n’avez pas fait en mars?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lun</a:t>
            </a:r>
            <a:r>
              <a:rPr lang="fr-FR" dirty="0" smtClean="0"/>
              <a:t>di</a:t>
            </a:r>
            <a:r>
              <a:rPr lang="fr-FR" dirty="0" smtClean="0"/>
              <a:t>, le </a:t>
            </a:r>
            <a:r>
              <a:rPr lang="fr-FR" dirty="0" smtClean="0"/>
              <a:t>premier avril</a:t>
            </a: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AVERTISSEMENT!!!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Examen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le cinq </a:t>
            </a:r>
            <a:r>
              <a:rPr lang="en-US" dirty="0" err="1" smtClean="0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1867694"/>
            <a:ext cx="3978923" cy="397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Autrefois, le premier </a:t>
            </a:r>
            <a:r>
              <a:rPr lang="en-US" sz="2800" b="1" dirty="0" err="1" smtClean="0"/>
              <a:t>avril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était</a:t>
            </a:r>
            <a:r>
              <a:rPr lang="en-US" sz="2800" b="1" dirty="0" smtClean="0"/>
              <a:t> le jour de </a:t>
            </a:r>
            <a:r>
              <a:rPr lang="en-US" sz="2800" b="1" dirty="0" err="1" smtClean="0"/>
              <a:t>l’an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34531" y="2706130"/>
            <a:ext cx="3608172" cy="337339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820931" y="2817342"/>
            <a:ext cx="3348680" cy="310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Il y a beaucoup de gens qui mange du </a:t>
            </a:r>
            <a:r>
              <a:rPr lang="en-US" sz="2800" b="1" dirty="0" err="1" smtClean="0"/>
              <a:t>poisson</a:t>
            </a:r>
            <a:r>
              <a:rPr lang="en-US" sz="2800" b="1" dirty="0" smtClean="0"/>
              <a:t> pour le jour de </a:t>
            </a:r>
            <a:r>
              <a:rPr lang="en-US" sz="2800" b="1" dirty="0" err="1" smtClean="0"/>
              <a:t>l’an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46886" y="2743200"/>
            <a:ext cx="3521675" cy="318804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59146" y="2866768"/>
            <a:ext cx="3657600" cy="291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Quand</a:t>
            </a:r>
            <a:r>
              <a:rPr lang="en-US" sz="2800" b="1" dirty="0" smtClean="0"/>
              <a:t> le premier </a:t>
            </a:r>
            <a:r>
              <a:rPr lang="en-US" sz="2800" b="1" dirty="0" err="1" smtClean="0"/>
              <a:t>janvier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devenu</a:t>
            </a:r>
            <a:r>
              <a:rPr lang="en-US" sz="2800" b="1" dirty="0" smtClean="0"/>
              <a:t> le jour de </a:t>
            </a:r>
            <a:r>
              <a:rPr lang="en-US" sz="2800" b="1" dirty="0" err="1" smtClean="0"/>
              <a:t>l’an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il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avait</a:t>
            </a:r>
            <a:r>
              <a:rPr lang="en-US" sz="2800" b="1" dirty="0" smtClean="0"/>
              <a:t> des gens qui </a:t>
            </a:r>
            <a:r>
              <a:rPr lang="en-US" sz="2800" b="1" dirty="0" err="1" smtClean="0"/>
              <a:t>continuait</a:t>
            </a:r>
            <a:r>
              <a:rPr lang="en-US" sz="2800" b="1" dirty="0" smtClean="0"/>
              <a:t> à </a:t>
            </a:r>
            <a:r>
              <a:rPr lang="en-US" sz="2800" b="1" dirty="0" err="1" smtClean="0"/>
              <a:t>celebrer</a:t>
            </a:r>
            <a:r>
              <a:rPr lang="en-US" sz="2800" b="1" dirty="0" smtClean="0"/>
              <a:t> le premier </a:t>
            </a:r>
            <a:r>
              <a:rPr lang="en-US" sz="2800" b="1" dirty="0" err="1" smtClean="0"/>
              <a:t>avril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comme</a:t>
            </a:r>
            <a:r>
              <a:rPr lang="en-US" sz="2800" b="1" dirty="0" smtClean="0"/>
              <a:t> jour de </a:t>
            </a:r>
            <a:r>
              <a:rPr lang="en-US" sz="2800" b="1" dirty="0" err="1" smtClean="0"/>
              <a:t>l’an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45741" y="2817342"/>
            <a:ext cx="3410464" cy="315097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34432" y="2631989"/>
            <a:ext cx="3904736" cy="355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Pour se </a:t>
            </a:r>
            <a:r>
              <a:rPr lang="en-US" sz="2800" b="1" dirty="0" err="1" smtClean="0"/>
              <a:t>moquer</a:t>
            </a:r>
            <a:r>
              <a:rPr lang="en-US" sz="2800" b="1" dirty="0" smtClean="0"/>
              <a:t> aux gens qui </a:t>
            </a:r>
            <a:r>
              <a:rPr lang="en-US" sz="2800" b="1" dirty="0" err="1" smtClean="0"/>
              <a:t>refusait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d’accepter</a:t>
            </a:r>
            <a:r>
              <a:rPr lang="en-US" sz="2800" b="1" dirty="0" smtClean="0"/>
              <a:t> le premier </a:t>
            </a:r>
            <a:r>
              <a:rPr lang="en-US" sz="2800" b="1" dirty="0" err="1" smtClean="0"/>
              <a:t>janvier</a:t>
            </a:r>
            <a:r>
              <a:rPr lang="en-US" sz="2800" b="1" dirty="0" smtClean="0"/>
              <a:t>, les </a:t>
            </a:r>
            <a:r>
              <a:rPr lang="en-US" sz="2800" b="1" dirty="0" err="1" smtClean="0"/>
              <a:t>autres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ont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jeté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poisson</a:t>
            </a:r>
            <a:r>
              <a:rPr lang="en-US" sz="2800" b="1" dirty="0" smtClean="0"/>
              <a:t> à </a:t>
            </a:r>
            <a:r>
              <a:rPr lang="en-US" sz="2800" b="1" dirty="0" err="1" smtClean="0"/>
              <a:t>leurs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voisins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disant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poisson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d’avril</a:t>
            </a:r>
            <a:r>
              <a:rPr lang="en-US" sz="2800" b="1" dirty="0" smtClean="0"/>
              <a:t>!”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63826" y="2706131"/>
            <a:ext cx="4485503" cy="348353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74940" y="2866767"/>
            <a:ext cx="4361935" cy="29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Aujourd’hui en France, les gens essayent de mettre un poisson en papier sur le dos de quelqu’un qui ne sait pas qu’il est là.</a:t>
            </a:r>
            <a:endParaRPr lang="fr-FR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24466" y="2743200"/>
            <a:ext cx="4102442" cy="333632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85005" y="3006727"/>
            <a:ext cx="3941806" cy="275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61187</TotalTime>
  <Words>180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Travail de cloche</vt:lpstr>
      <vt:lpstr>Bonjour!</vt:lpstr>
      <vt:lpstr>AVERTISSEMENT!!!</vt:lpstr>
      <vt:lpstr>PowerPoint Presentation</vt:lpstr>
      <vt:lpstr>Autrefois, le premier avril était le jour de l’an.</vt:lpstr>
      <vt:lpstr>Il y a beaucoup de gens qui mange du poisson pour le jour de l’an.</vt:lpstr>
      <vt:lpstr>Quand le premier janvier est devenu le jour de l’an, il y avait des gens qui continuait à celebrer le premier avril comme jour de l’an</vt:lpstr>
      <vt:lpstr>Pour se moquer aux gens qui refusait d’accepter le premier janvier, les autres ont jeté un poisson à leurs voisins en disant “poisson d’avril!”</vt:lpstr>
      <vt:lpstr>Aujourd’hui en France, les gens essayent de mettre un poisson en papier sur le dos de quelqu’un qui ne sait pas qu’il est là.</vt:lpstr>
      <vt:lpstr>Si vous voyez quelqu’un qui porte un poisson sur son dos, vous lui dites “Poisson d’avril!”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645</cp:revision>
  <cp:lastPrinted>2017-02-16T19:03:28Z</cp:lastPrinted>
  <dcterms:created xsi:type="dcterms:W3CDTF">2016-10-03T16:25:09Z</dcterms:created>
  <dcterms:modified xsi:type="dcterms:W3CDTF">2019-03-31T17:14:29Z</dcterms:modified>
</cp:coreProperties>
</file>