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75" r:id="rId2"/>
    <p:sldId id="331" r:id="rId3"/>
    <p:sldId id="272" r:id="rId4"/>
    <p:sldId id="261" r:id="rId5"/>
    <p:sldId id="482" r:id="rId6"/>
    <p:sldId id="471" r:id="rId7"/>
    <p:sldId id="470" r:id="rId8"/>
    <p:sldId id="483" r:id="rId9"/>
    <p:sldId id="469" r:id="rId10"/>
    <p:sldId id="480" r:id="rId11"/>
    <p:sldId id="481" r:id="rId12"/>
    <p:sldId id="484" r:id="rId13"/>
    <p:sldId id="476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475"/>
            <p14:sldId id="331"/>
            <p14:sldId id="272"/>
            <p14:sldId id="261"/>
            <p14:sldId id="482"/>
            <p14:sldId id="471"/>
            <p14:sldId id="470"/>
            <p14:sldId id="483"/>
            <p14:sldId id="469"/>
            <p14:sldId id="480"/>
            <p14:sldId id="481"/>
            <p14:sldId id="484"/>
            <p14:sldId id="476"/>
          </p14:sldIdLst>
        </p14:section>
        <p14:section name="Untitled Section" id="{6B2FDA42-E83C-46BA-9F96-D3ED0EDCB642}">
          <p14:sldIdLst/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9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1F8FC56-A933-49CA-AB00-C90420C690BB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733D89F-18B8-414D-8041-7D6D10F61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0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D0A07-85FA-4B78-9C5E-5A1CE49C4023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0846C-8667-4EDA-B1E1-658FC02399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5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Travail de cloche</a:t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Write a sentence which uses a direct object pronoun and an indirect object pronoun.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Write </a:t>
            </a:r>
            <a:r>
              <a:rPr lang="en-US" dirty="0"/>
              <a:t>a sentence </a:t>
            </a:r>
            <a:r>
              <a:rPr lang="en-US" dirty="0" smtClean="0"/>
              <a:t>in the passé compose in </a:t>
            </a:r>
            <a:r>
              <a:rPr lang="en-US" dirty="0"/>
              <a:t>which the direct object is </a:t>
            </a:r>
            <a:r>
              <a:rPr lang="en-US" dirty="0" smtClean="0"/>
              <a:t>plural </a:t>
            </a:r>
            <a:r>
              <a:rPr lang="en-US" dirty="0"/>
              <a:t>and </a:t>
            </a:r>
            <a:r>
              <a:rPr lang="en-US" dirty="0" smtClean="0"/>
              <a:t>feminine.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Rewrite </a:t>
            </a:r>
            <a:r>
              <a:rPr lang="en-US" dirty="0"/>
              <a:t>the sentence using a direct object pronoun.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Write a sentence which has a direct object and an indirect object.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Replace the COD and the COI with an appropriate pronoun.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Devoirs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8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Billet de sortie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Draw the flag which shows the order of pronouns for sentences which have both a direct object pronoun and an indirect object pronoun.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Bonjour!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mardi, le deux avril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233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Pourquoi </a:t>
            </a:r>
            <a:r>
              <a:rPr lang="en-US" sz="3200" b="1" dirty="0" err="1" smtClean="0"/>
              <a:t>tombons</a:t>
            </a:r>
            <a:r>
              <a:rPr lang="en-US" sz="3200" b="1" dirty="0" smtClean="0"/>
              <a:t>-nous?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Nous </a:t>
            </a:r>
            <a:r>
              <a:rPr lang="en-US" sz="4000" dirty="0" err="1" smtClean="0"/>
              <a:t>tombons</a:t>
            </a:r>
            <a:r>
              <a:rPr lang="en-US" sz="4000" dirty="0" smtClean="0"/>
              <a:t> pour </a:t>
            </a:r>
            <a:r>
              <a:rPr lang="en-US" sz="4000" dirty="0" err="1" smtClean="0"/>
              <a:t>apprendre</a:t>
            </a:r>
            <a:r>
              <a:rPr lang="en-US" sz="4000" dirty="0" smtClean="0"/>
              <a:t> comment se lever.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1966912"/>
            <a:ext cx="15621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Sommes</a:t>
            </a:r>
            <a:r>
              <a:rPr lang="en-US" dirty="0" smtClean="0">
                <a:solidFill>
                  <a:srgbClr val="FF0000"/>
                </a:solidFill>
              </a:rPr>
              <a:t>-nous </a:t>
            </a:r>
            <a:r>
              <a:rPr lang="en-US" dirty="0" err="1" smtClean="0">
                <a:solidFill>
                  <a:srgbClr val="FF0000"/>
                </a:solidFill>
              </a:rPr>
              <a:t>prêts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Nous </a:t>
            </a:r>
            <a:r>
              <a:rPr lang="en-US" dirty="0" err="1" smtClean="0">
                <a:solidFill>
                  <a:srgbClr val="002060"/>
                </a:solidFill>
              </a:rPr>
              <a:t>sommes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prêts</a:t>
            </a:r>
            <a:r>
              <a:rPr lang="en-US" dirty="0" smtClean="0">
                <a:solidFill>
                  <a:srgbClr val="002060"/>
                </a:solidFill>
              </a:rPr>
              <a:t> 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The best view of the city of Quebec is from the ferry which crosses the St. Lawrence river </a:t>
            </a:r>
            <a:r>
              <a:rPr lang="en-US" sz="2800" b="1" dirty="0" smtClean="0"/>
              <a:t>from Quebec </a:t>
            </a:r>
            <a:r>
              <a:rPr lang="en-US" sz="2800" b="1" dirty="0"/>
              <a:t>to Levis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825625"/>
            <a:ext cx="4921155" cy="4351338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Unit 7 Exam: Friday, April 6.</a:t>
            </a:r>
          </a:p>
        </p:txBody>
      </p:sp>
    </p:spTree>
    <p:extLst>
      <p:ext uri="{BB962C8B-B14F-4D97-AF65-F5344CB8AC3E}">
        <p14:creationId xmlns:p14="http://schemas.microsoft.com/office/powerpoint/2010/main" val="11865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Write three sentences, each using a different adverb, which describe something you do.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Talk to three other students (none of whom are in the same row as you) and write sentences describing what they do. You must have three  different adverbs.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8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Le passé </a:t>
            </a:r>
            <a:r>
              <a:rPr lang="en-US" sz="2800" b="1" dirty="0" err="1" smtClean="0"/>
              <a:t>compsosé</a:t>
            </a:r>
            <a:r>
              <a:rPr lang="en-US" sz="2800" b="1" dirty="0" smtClean="0"/>
              <a:t> avec </a:t>
            </a:r>
            <a:r>
              <a:rPr lang="en-US" sz="2800" b="1" dirty="0" err="1" smtClean="0"/>
              <a:t>être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1535"/>
            <a:ext cx="10515600" cy="50154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devenir</a:t>
            </a: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err="1" smtClean="0"/>
              <a:t>naÎtre</a:t>
            </a:r>
            <a:r>
              <a:rPr lang="en-US" dirty="0" smtClean="0"/>
              <a:t>					je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revenir</a:t>
            </a:r>
            <a:r>
              <a:rPr lang="en-US" dirty="0"/>
              <a:t>				</a:t>
            </a:r>
            <a:r>
              <a:rPr lang="en-US" dirty="0" smtClean="0"/>
              <a:t>descender				</a:t>
            </a:r>
            <a:r>
              <a:rPr lang="en-US" dirty="0" err="1" smtClean="0"/>
              <a:t>tu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monter</a:t>
            </a:r>
            <a:r>
              <a:rPr lang="en-US" dirty="0"/>
              <a:t>				</a:t>
            </a:r>
            <a:r>
              <a:rPr lang="en-US" dirty="0" err="1" smtClean="0"/>
              <a:t>entrer</a:t>
            </a:r>
            <a:r>
              <a:rPr lang="en-US" dirty="0" smtClean="0"/>
              <a:t>					</a:t>
            </a:r>
            <a:r>
              <a:rPr lang="en-US" dirty="0" err="1" smtClean="0"/>
              <a:t>elle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sortir</a:t>
            </a:r>
            <a:r>
              <a:rPr lang="en-US" dirty="0" smtClean="0"/>
              <a:t>					</a:t>
            </a:r>
            <a:r>
              <a:rPr lang="en-US" dirty="0" err="1" smtClean="0"/>
              <a:t>retourner</a:t>
            </a:r>
            <a:r>
              <a:rPr lang="en-US" dirty="0" smtClean="0"/>
              <a:t>				nous</a:t>
            </a:r>
          </a:p>
          <a:p>
            <a:pPr marL="0" indent="0">
              <a:buNone/>
            </a:pPr>
            <a:r>
              <a:rPr lang="en-US" dirty="0" err="1" smtClean="0"/>
              <a:t>venir</a:t>
            </a:r>
            <a:r>
              <a:rPr lang="en-US" dirty="0" smtClean="0"/>
              <a:t>					</a:t>
            </a:r>
            <a:r>
              <a:rPr lang="en-US" dirty="0" err="1" smtClean="0"/>
              <a:t>tomber</a:t>
            </a:r>
            <a:r>
              <a:rPr lang="en-US" dirty="0" smtClean="0"/>
              <a:t>				</a:t>
            </a:r>
            <a:r>
              <a:rPr lang="en-US" dirty="0" err="1" smtClean="0"/>
              <a:t>vous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 smtClean="0"/>
              <a:t>arriver				</a:t>
            </a:r>
            <a:r>
              <a:rPr lang="en-US" dirty="0" err="1" smtClean="0"/>
              <a:t>rester</a:t>
            </a:r>
            <a:r>
              <a:rPr lang="en-US" dirty="0" smtClean="0"/>
              <a:t>					</a:t>
            </a:r>
            <a:r>
              <a:rPr lang="en-US" dirty="0" err="1" smtClean="0"/>
              <a:t>ils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aller</a:t>
            </a:r>
            <a:r>
              <a:rPr lang="en-US" dirty="0" smtClean="0"/>
              <a:t>					</a:t>
            </a:r>
            <a:r>
              <a:rPr lang="en-US" dirty="0" err="1" smtClean="0"/>
              <a:t>mourir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partir</a:t>
            </a:r>
            <a:r>
              <a:rPr lang="en-US" dirty="0" smtClean="0"/>
              <a:t>					passer</a:t>
            </a:r>
          </a:p>
          <a:p>
            <a:pPr marL="0" indent="0">
              <a:buNone/>
            </a:pPr>
            <a:r>
              <a:rPr lang="en-US" dirty="0" err="1" smtClean="0"/>
              <a:t>rentrer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9838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Write </a:t>
            </a:r>
            <a:r>
              <a:rPr lang="en-US" dirty="0"/>
              <a:t>a </a:t>
            </a:r>
            <a:r>
              <a:rPr lang="en-US" dirty="0" smtClean="0"/>
              <a:t>sentence in the passé </a:t>
            </a:r>
            <a:r>
              <a:rPr lang="en-US" dirty="0" err="1" smtClean="0"/>
              <a:t>composé</a:t>
            </a:r>
            <a:r>
              <a:rPr lang="en-US" dirty="0" smtClean="0"/>
              <a:t> </a:t>
            </a:r>
            <a:r>
              <a:rPr lang="en-US" dirty="0"/>
              <a:t>in which the direct object is </a:t>
            </a:r>
            <a:r>
              <a:rPr lang="en-US" dirty="0" smtClean="0"/>
              <a:t>plural and </a:t>
            </a:r>
            <a:r>
              <a:rPr lang="en-US" dirty="0"/>
              <a:t>masculine.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Rewrite </a:t>
            </a:r>
            <a:r>
              <a:rPr lang="en-US" dirty="0"/>
              <a:t>the sentence using a direct object pronoun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43127</TotalTime>
  <Words>231</Words>
  <Application>Microsoft Office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Travail de cloche </vt:lpstr>
      <vt:lpstr>Bonjour!</vt:lpstr>
      <vt:lpstr>Pourquoi tombons-nous?</vt:lpstr>
      <vt:lpstr>PowerPoint Presentation</vt:lpstr>
      <vt:lpstr>The best view of the city of Quebec is from the ferry which crosses the St. Lawrence river from Quebec to Levis</vt:lpstr>
      <vt:lpstr>PowerPoint Presentation</vt:lpstr>
      <vt:lpstr>PowerPoint Presentation</vt:lpstr>
      <vt:lpstr>Le passé compsosé avec être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</cp:lastModifiedBy>
  <cp:revision>635</cp:revision>
  <cp:lastPrinted>2017-04-03T16:37:56Z</cp:lastPrinted>
  <dcterms:created xsi:type="dcterms:W3CDTF">2016-10-03T16:25:09Z</dcterms:created>
  <dcterms:modified xsi:type="dcterms:W3CDTF">2019-04-02T00:45:46Z</dcterms:modified>
</cp:coreProperties>
</file>