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69" r:id="rId2"/>
    <p:sldId id="331" r:id="rId3"/>
    <p:sldId id="417" r:id="rId4"/>
    <p:sldId id="422" r:id="rId5"/>
    <p:sldId id="423" r:id="rId6"/>
    <p:sldId id="421" r:id="rId7"/>
    <p:sldId id="426" r:id="rId8"/>
    <p:sldId id="388" r:id="rId9"/>
    <p:sldId id="424" r:id="rId10"/>
    <p:sldId id="425" r:id="rId11"/>
    <p:sldId id="33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9"/>
            <p14:sldId id="331"/>
            <p14:sldId id="417"/>
            <p14:sldId id="422"/>
            <p14:sldId id="423"/>
            <p14:sldId id="421"/>
            <p14:sldId id="426"/>
            <p14:sldId id="388"/>
            <p14:sldId id="424"/>
            <p14:sldId id="42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</a:t>
            </a:r>
            <a:r>
              <a:rPr lang="en-US" sz="2800" b="1" dirty="0" smtClean="0"/>
              <a:t>cloche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Écrivez trois phrases sur n’importe quel sujet.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324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Si </a:t>
            </a:r>
            <a:r>
              <a:rPr lang="fr-FR" smtClean="0"/>
              <a:t>vous deviez </a:t>
            </a:r>
            <a:r>
              <a:rPr lang="fr-FR" dirty="0" smtClean="0"/>
              <a:t>prendre un nom de guerre pour être mousquetaire, quel nom choisiriez-vous?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mar</a:t>
            </a:r>
            <a:r>
              <a:rPr lang="fr-FR" dirty="0" smtClean="0"/>
              <a:t>di</a:t>
            </a:r>
            <a:r>
              <a:rPr lang="fr-FR" dirty="0" smtClean="0"/>
              <a:t>, </a:t>
            </a:r>
            <a:r>
              <a:rPr lang="fr-FR" smtClean="0"/>
              <a:t>le </a:t>
            </a:r>
            <a:r>
              <a:rPr lang="fr-FR" smtClean="0"/>
              <a:t>d</a:t>
            </a:r>
            <a:r>
              <a:rPr lang="fr-FR" smtClean="0"/>
              <a:t>eux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5846"/>
            <a:ext cx="10515600" cy="176416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Les </a:t>
            </a:r>
            <a:r>
              <a:rPr lang="en-US" sz="2800" b="1" dirty="0" err="1" smtClean="0"/>
              <a:t>pecheurs</a:t>
            </a:r>
            <a:r>
              <a:rPr lang="en-US" sz="2800" b="1" dirty="0" smtClean="0"/>
              <a:t> des </a:t>
            </a:r>
            <a:r>
              <a:rPr lang="en-US" sz="2800" b="1" dirty="0" err="1" smtClean="0"/>
              <a:t>perles</a:t>
            </a:r>
            <a:r>
              <a:rPr lang="en-US" sz="2800" b="1" dirty="0" smtClean="0"/>
              <a:t>, un </a:t>
            </a:r>
            <a:r>
              <a:rPr lang="en-US" sz="2800" b="1" dirty="0" err="1" smtClean="0"/>
              <a:t>opéra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français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composé</a:t>
            </a:r>
            <a:r>
              <a:rPr lang="en-US" sz="2800" b="1" dirty="0" smtClean="0"/>
              <a:t> par Georges Bizet, a un duo pour tenor et </a:t>
            </a:r>
            <a:r>
              <a:rPr lang="en-US" sz="2800" b="1" dirty="0" err="1" smtClean="0"/>
              <a:t>baryton</a:t>
            </a:r>
            <a:r>
              <a:rPr lang="en-US" sz="2800" b="1" dirty="0" smtClean="0"/>
              <a:t> qui </a:t>
            </a:r>
            <a:r>
              <a:rPr lang="en-US" sz="2800" b="1" dirty="0" err="1" smtClean="0"/>
              <a:t>est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très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connu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5550" y="2051222"/>
            <a:ext cx="4986834" cy="353403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08200" y="2051223"/>
            <a:ext cx="4735066" cy="353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16726"/>
            <a:ext cx="4862944" cy="3740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345" y="2216726"/>
            <a:ext cx="4814455" cy="361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aire de </a:t>
            </a:r>
            <a:r>
              <a:rPr lang="en-US" dirty="0" err="1" smtClean="0"/>
              <a:t>l’escrime</a:t>
            </a:r>
            <a:r>
              <a:rPr lang="en-US" dirty="0" smtClean="0"/>
              <a:t>		</a:t>
            </a:r>
            <a:r>
              <a:rPr lang="en-US" dirty="0" smtClean="0"/>
              <a:t>la </a:t>
            </a:r>
            <a:r>
              <a:rPr lang="en-US" dirty="0" err="1" smtClean="0"/>
              <a:t>clôture</a:t>
            </a:r>
            <a:r>
              <a:rPr lang="en-US" dirty="0" smtClean="0"/>
              <a:t>			           le </a:t>
            </a:r>
            <a:r>
              <a:rPr lang="en-US" dirty="0" err="1" smtClean="0"/>
              <a:t>receleur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smtClean="0"/>
              <a:t>		la </a:t>
            </a:r>
            <a:r>
              <a:rPr lang="en-US" dirty="0" err="1" smtClean="0"/>
              <a:t>barrière</a:t>
            </a:r>
            <a:r>
              <a:rPr lang="en-US" dirty="0" smtClean="0"/>
              <a:t>				le </a:t>
            </a:r>
            <a:r>
              <a:rPr lang="en-US" dirty="0" err="1" smtClean="0"/>
              <a:t>fourgue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la </a:t>
            </a:r>
            <a:r>
              <a:rPr lang="en-US" dirty="0" err="1" smtClean="0"/>
              <a:t>pallisade</a:t>
            </a:r>
            <a:r>
              <a:rPr lang="en-US" dirty="0" smtClean="0"/>
              <a:t>				</a:t>
            </a:r>
            <a:r>
              <a:rPr lang="en-US" dirty="0" err="1" smtClean="0"/>
              <a:t>refourguer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56" y="169068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410" y="1829233"/>
            <a:ext cx="342900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9639" y="1825625"/>
            <a:ext cx="2525208" cy="252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mousquet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662" y="3577431"/>
            <a:ext cx="54006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2315" y="2216461"/>
            <a:ext cx="5190722" cy="38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Armand Jean du Plessis, le cardinal Richelieu.</a:t>
            </a:r>
            <a:r>
              <a:rPr lang="en-US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6945" y="2133601"/>
            <a:ext cx="4211782" cy="3588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582" y="2133601"/>
            <a:ext cx="4281053" cy="358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Louis XIII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760" y="2006065"/>
            <a:ext cx="3049073" cy="3962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216" y="2006065"/>
            <a:ext cx="3571104" cy="39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36227</TotalTime>
  <Words>77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Travail de cloche  </vt:lpstr>
      <vt:lpstr>Bonjour!</vt:lpstr>
      <vt:lpstr>Les pecheurs des perles, un opéra français composé par Georges Bizet, a un duo pour tenor et baryton qui est très bien connu.</vt:lpstr>
      <vt:lpstr>PowerPoint Presentation</vt:lpstr>
      <vt:lpstr>PowerPoint Presentation</vt:lpstr>
      <vt:lpstr>un mousquet</vt:lpstr>
      <vt:lpstr>PowerPoint Presentation</vt:lpstr>
      <vt:lpstr>Armand Jean du Plessis, le cardinal Richelieu. </vt:lpstr>
      <vt:lpstr>Louis XIII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495</cp:revision>
  <cp:lastPrinted>2017-03-27T17:21:58Z</cp:lastPrinted>
  <dcterms:created xsi:type="dcterms:W3CDTF">2016-10-03T16:25:09Z</dcterms:created>
  <dcterms:modified xsi:type="dcterms:W3CDTF">2019-04-02T13:59:26Z</dcterms:modified>
</cp:coreProperties>
</file>