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81" r:id="rId2"/>
    <p:sldId id="331" r:id="rId3"/>
    <p:sldId id="272" r:id="rId4"/>
    <p:sldId id="261" r:id="rId5"/>
    <p:sldId id="382" r:id="rId6"/>
    <p:sldId id="376" r:id="rId7"/>
    <p:sldId id="379" r:id="rId8"/>
    <p:sldId id="378" r:id="rId9"/>
    <p:sldId id="366" r:id="rId10"/>
    <p:sldId id="375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1"/>
            <p14:sldId id="331"/>
            <p14:sldId id="272"/>
            <p14:sldId id="261"/>
            <p14:sldId id="382"/>
            <p14:sldId id="376"/>
            <p14:sldId id="379"/>
            <p14:sldId id="378"/>
            <p14:sldId id="366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Travail </a:t>
            </a:r>
            <a:r>
              <a:rPr lang="en-US" sz="2800" b="1" dirty="0" smtClean="0"/>
              <a:t>de cloche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/>
              <a:t>Quelle est la pièce chez vous où vous passez le plus de temps?</a:t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meubles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trouvez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salle</a:t>
            </a:r>
            <a:r>
              <a:rPr lang="en-US" dirty="0" smtClean="0"/>
              <a:t> </a:t>
            </a:r>
            <a:r>
              <a:rPr lang="en-US" dirty="0" err="1" smtClean="0"/>
              <a:t>préférée</a:t>
            </a:r>
            <a:r>
              <a:rPr lang="en-US" dirty="0" smtClean="0"/>
              <a:t> chez </a:t>
            </a:r>
            <a:r>
              <a:rPr lang="en-US" dirty="0" err="1" smtClean="0"/>
              <a:t>vous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lundi, le </a:t>
            </a:r>
            <a:r>
              <a:rPr lang="fr-FR" dirty="0" smtClean="0"/>
              <a:t>huit</a:t>
            </a:r>
            <a:r>
              <a:rPr lang="fr-FR" dirty="0" smtClean="0"/>
              <a:t>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Battle of the Plains of Abraham, fought on September 13, 1759, decided forever the fate of the French province of New France. The battlefield is now a park in Quebec. </a:t>
            </a:r>
            <a:r>
              <a:rPr lang="en-US" sz="2800" b="1"/>
              <a:t>It was formerly a golf course.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764" y="2000250"/>
            <a:ext cx="6243636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 smtClean="0"/>
              <a:t>Pensez à votre maison idéale</a:t>
            </a:r>
            <a:r>
              <a:rPr lang="fr-FR" dirty="0" smtClean="0"/>
              <a:t>.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894"/>
            <a:ext cx="10515600" cy="5031069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Où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pièces</a:t>
            </a:r>
            <a:r>
              <a:rPr lang="en-US" dirty="0" smtClean="0"/>
              <a:t> a-t-</a:t>
            </a:r>
            <a:r>
              <a:rPr lang="en-US" dirty="0" err="1" smtClean="0"/>
              <a:t>elle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pieces les plus </a:t>
            </a:r>
            <a:r>
              <a:rPr lang="en-US" dirty="0" err="1" smtClean="0"/>
              <a:t>importantes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334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moquette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4319" y="2615879"/>
            <a:ext cx="4514127" cy="357378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 tapis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76304" y="2615879"/>
            <a:ext cx="3715473" cy="357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couleurs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pour les </a:t>
            </a:r>
            <a:r>
              <a:rPr lang="en-US" dirty="0" err="1" smtClean="0"/>
              <a:t>murs</a:t>
            </a:r>
            <a:r>
              <a:rPr lang="en-US" dirty="0" smtClean="0"/>
              <a:t>, les sols, et les </a:t>
            </a:r>
            <a:r>
              <a:rPr lang="en-US" dirty="0" err="1" smtClean="0"/>
              <a:t>meubles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3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pièce chez-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passez</a:t>
            </a:r>
            <a:r>
              <a:rPr lang="en-US" dirty="0" smtClean="0"/>
              <a:t> le plus de temps?</a:t>
            </a:r>
          </a:p>
          <a:p>
            <a:pPr marL="0" indent="0">
              <a:buNone/>
            </a:pP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meubles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 </a:t>
            </a:r>
            <a:r>
              <a:rPr lang="en-US" dirty="0" err="1" smtClean="0"/>
              <a:t>cette</a:t>
            </a:r>
            <a:r>
              <a:rPr lang="en-US" dirty="0" smtClean="0"/>
              <a:t> pièce?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6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31065</TotalTime>
  <Words>165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The Battle of the Plains of Abraham, fought on September 13, 1759, decided forever the fate of the French province of New France. The battlefield is now a park in Quebec. It was formerly a golf course.</vt:lpstr>
      <vt:lpstr>Pensez à votre maison idéale.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438</cp:revision>
  <cp:lastPrinted>2017-04-09T20:23:55Z</cp:lastPrinted>
  <dcterms:created xsi:type="dcterms:W3CDTF">2016-10-03T16:25:09Z</dcterms:created>
  <dcterms:modified xsi:type="dcterms:W3CDTF">2019-04-07T18:24:05Z</dcterms:modified>
</cp:coreProperties>
</file>