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9" r:id="rId2"/>
    <p:sldId id="331" r:id="rId3"/>
    <p:sldId id="417" r:id="rId4"/>
    <p:sldId id="426" r:id="rId5"/>
    <p:sldId id="425" r:id="rId6"/>
    <p:sldId id="337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9"/>
            <p14:sldId id="331"/>
            <p14:sldId id="417"/>
            <p14:sldId id="426"/>
            <p14:sldId id="425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2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93B0F-2476-4B4A-957D-6CA0016C3846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20544-4F13-4DFE-B1DF-DDE0185C47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75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Travail de cloche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r-FR" dirty="0" smtClean="0"/>
              <a:t>Quelle est la chose la plus surprenante que vous avez lu en votre lecture pour aujourd’hui?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32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l</a:t>
            </a:r>
            <a:r>
              <a:rPr lang="fr-FR" dirty="0" smtClean="0"/>
              <a:t>undi</a:t>
            </a:r>
            <a:r>
              <a:rPr lang="fr-FR" dirty="0" smtClean="0"/>
              <a:t>, le </a:t>
            </a:r>
            <a:r>
              <a:rPr lang="fr-FR" dirty="0"/>
              <a:t>h</a:t>
            </a:r>
            <a:r>
              <a:rPr lang="fr-FR" dirty="0" smtClean="0"/>
              <a:t>uit </a:t>
            </a:r>
            <a:r>
              <a:rPr lang="fr-FR" dirty="0" smtClean="0"/>
              <a:t>avril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“Les </a:t>
            </a:r>
            <a:r>
              <a:rPr lang="en-US" sz="2800" b="1" dirty="0" err="1" smtClean="0"/>
              <a:t>Trois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Mouquetaires</a:t>
            </a:r>
            <a:r>
              <a:rPr lang="en-US" sz="2800" b="1" dirty="0" smtClean="0"/>
              <a:t>” </a:t>
            </a:r>
            <a:r>
              <a:rPr lang="en-US" sz="2800" b="1" dirty="0" err="1" smtClean="0"/>
              <a:t>était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écrit</a:t>
            </a:r>
            <a:r>
              <a:rPr lang="en-US" sz="2800" b="1" dirty="0" smtClean="0"/>
              <a:t> par Alexandre Dumas, </a:t>
            </a:r>
            <a:r>
              <a:rPr lang="en-US" sz="2800" b="1" dirty="0" err="1" smtClean="0"/>
              <a:t>père</a:t>
            </a:r>
            <a:r>
              <a:rPr lang="en-US" sz="2800" b="1" dirty="0" smtClean="0"/>
              <a:t>. </a:t>
            </a:r>
            <a:br>
              <a:rPr lang="en-US" sz="2800" b="1" dirty="0" smtClean="0"/>
            </a:br>
            <a:r>
              <a:rPr lang="en-US" sz="2800" b="1" dirty="0" smtClean="0"/>
              <a:t>“La Dame aux </a:t>
            </a:r>
            <a:r>
              <a:rPr lang="en-US" sz="2800" b="1" dirty="0" err="1" smtClean="0"/>
              <a:t>Camélias</a:t>
            </a:r>
            <a:r>
              <a:rPr lang="en-US" sz="2800" b="1" dirty="0" smtClean="0"/>
              <a:t>”</a:t>
            </a:r>
            <a:r>
              <a:rPr lang="en-US" sz="2800" b="1" dirty="0" smtClean="0"/>
              <a:t> </a:t>
            </a:r>
            <a:r>
              <a:rPr lang="en-US" sz="2800" b="1" dirty="0" err="1"/>
              <a:t>était</a:t>
            </a:r>
            <a:r>
              <a:rPr lang="en-US" sz="2800" b="1" dirty="0"/>
              <a:t> </a:t>
            </a:r>
            <a:r>
              <a:rPr lang="en-US" sz="2800" b="1" dirty="0" err="1"/>
              <a:t>écrit</a:t>
            </a:r>
            <a:r>
              <a:rPr lang="en-US" sz="2800" b="1" dirty="0"/>
              <a:t> par Alexandre Dumas, </a:t>
            </a:r>
            <a:r>
              <a:rPr lang="en-US" sz="2800" b="1" dirty="0" err="1" smtClean="0"/>
              <a:t>fils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660" y="1825626"/>
            <a:ext cx="3657600" cy="42168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914" y="1779922"/>
            <a:ext cx="2979018" cy="426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0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1730" y="2082754"/>
            <a:ext cx="2829697" cy="40338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7900" y="2054256"/>
            <a:ext cx="2912607" cy="406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2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5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0324" y="1825625"/>
            <a:ext cx="10303476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Dites quelque chose d’intéresse de la lecture de l’autre classe.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38032</TotalTime>
  <Words>52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Travail de cloche  </vt:lpstr>
      <vt:lpstr>Bonjour!</vt:lpstr>
      <vt:lpstr>“Les Trois Mouquetaires” était écrit par Alexandre Dumas, père.  “La Dame aux Camélias” était écrit par Alexandre Dumas, fils</vt:lpstr>
      <vt:lpstr>PowerPoint Presentation</vt:lpstr>
      <vt:lpstr>PowerPoint Presentation</vt:lpstr>
      <vt:lpstr>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511</cp:revision>
  <cp:lastPrinted>2017-03-27T17:21:58Z</cp:lastPrinted>
  <dcterms:created xsi:type="dcterms:W3CDTF">2016-10-03T16:25:09Z</dcterms:created>
  <dcterms:modified xsi:type="dcterms:W3CDTF">2019-04-07T19:09:10Z</dcterms:modified>
</cp:coreProperties>
</file>