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399" r:id="rId2"/>
    <p:sldId id="331" r:id="rId3"/>
    <p:sldId id="272" r:id="rId4"/>
    <p:sldId id="261" r:id="rId5"/>
    <p:sldId id="398" r:id="rId6"/>
    <p:sldId id="377" r:id="rId7"/>
    <p:sldId id="376" r:id="rId8"/>
    <p:sldId id="400" r:id="rId9"/>
    <p:sldId id="401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402" r:id="rId18"/>
    <p:sldId id="388" r:id="rId19"/>
    <p:sldId id="389" r:id="rId20"/>
    <p:sldId id="392" r:id="rId21"/>
    <p:sldId id="393" r:id="rId22"/>
    <p:sldId id="394" r:id="rId23"/>
    <p:sldId id="395" r:id="rId24"/>
    <p:sldId id="396" r:id="rId25"/>
    <p:sldId id="391" r:id="rId26"/>
    <p:sldId id="379" r:id="rId27"/>
    <p:sldId id="374" r:id="rId28"/>
    <p:sldId id="375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99"/>
            <p14:sldId id="331"/>
            <p14:sldId id="272"/>
            <p14:sldId id="261"/>
            <p14:sldId id="398"/>
            <p14:sldId id="377"/>
            <p14:sldId id="376"/>
            <p14:sldId id="400"/>
            <p14:sldId id="401"/>
            <p14:sldId id="381"/>
            <p14:sldId id="382"/>
            <p14:sldId id="383"/>
            <p14:sldId id="384"/>
            <p14:sldId id="385"/>
            <p14:sldId id="386"/>
            <p14:sldId id="387"/>
            <p14:sldId id="402"/>
            <p14:sldId id="388"/>
            <p14:sldId id="389"/>
            <p14:sldId id="392"/>
            <p14:sldId id="393"/>
            <p14:sldId id="394"/>
            <p14:sldId id="395"/>
            <p14:sldId id="396"/>
            <p14:sldId id="391"/>
            <p14:sldId id="379"/>
            <p14:sldId id="374"/>
            <p14:sldId id="375"/>
          </p14:sldIdLst>
        </p14:section>
        <p14:section name="Untitled Section" id="{10F5DCAA-7910-4178-AEFC-F50C3F220D48}">
          <p14:sldIdLst/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Travail </a:t>
            </a:r>
            <a:r>
              <a:rPr lang="en-US" sz="2800" b="1" dirty="0" smtClean="0"/>
              <a:t>de cloche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Décrivez</a:t>
            </a:r>
            <a:r>
              <a:rPr lang="en-US" dirty="0" smtClean="0"/>
              <a:t> les </a:t>
            </a:r>
            <a:r>
              <a:rPr lang="en-US" dirty="0" err="1" smtClean="0"/>
              <a:t>meubles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salle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mangez</a:t>
            </a:r>
            <a:r>
              <a:rPr lang="en-US" dirty="0" smtClean="0"/>
              <a:t> la </a:t>
            </a:r>
            <a:r>
              <a:rPr lang="en-US" dirty="0" err="1" smtClean="0"/>
              <a:t>plupart</a:t>
            </a:r>
            <a:r>
              <a:rPr lang="en-US" dirty="0" smtClean="0"/>
              <a:t> de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repas</a:t>
            </a:r>
            <a:r>
              <a:rPr lang="en-US" dirty="0" smtClean="0"/>
              <a:t> chez </a:t>
            </a:r>
            <a:r>
              <a:rPr lang="en-US" dirty="0" err="1" smtClean="0"/>
              <a:t>vous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187" y="1770927"/>
            <a:ext cx="4953965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81" y="2071868"/>
            <a:ext cx="6331352" cy="36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680" y="2152891"/>
            <a:ext cx="5197033" cy="3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661" y="1979271"/>
            <a:ext cx="4444678" cy="35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072" y="1817226"/>
            <a:ext cx="4734044" cy="38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120" y="1898248"/>
            <a:ext cx="5810490" cy="36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1" y="2002421"/>
            <a:ext cx="4421529" cy="35418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815068" y="3443468"/>
            <a:ext cx="659757" cy="65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1" y="2002421"/>
            <a:ext cx="4421529" cy="35418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700041" y="2349661"/>
            <a:ext cx="659757" cy="65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759" y="1759352"/>
            <a:ext cx="3622876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568" y="1956122"/>
            <a:ext cx="5798916" cy="37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jeudi, le </a:t>
            </a:r>
            <a:r>
              <a:rPr lang="fr-FR" dirty="0" smtClean="0"/>
              <a:t>onze </a:t>
            </a:r>
            <a:r>
              <a:rPr lang="fr-FR" dirty="0" smtClean="0"/>
              <a:t>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727" y="2164467"/>
            <a:ext cx="5034987" cy="32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815" y="2495451"/>
            <a:ext cx="444436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359" y="1469986"/>
            <a:ext cx="5440101" cy="39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230" y="1921709"/>
            <a:ext cx="3668863" cy="36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382" y="1585732"/>
            <a:ext cx="5497975" cy="40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lavabo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4790" y="2627453"/>
            <a:ext cx="4444678" cy="35622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’évier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60557" y="2627453"/>
            <a:ext cx="4178461" cy="35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moquette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4319" y="2615879"/>
            <a:ext cx="4514127" cy="357378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tapis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76304" y="2615879"/>
            <a:ext cx="3715473" cy="35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767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devez</a:t>
            </a:r>
            <a:r>
              <a:rPr lang="en-US" dirty="0" smtClean="0"/>
              <a:t> imaginer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serez</a:t>
            </a:r>
            <a:r>
              <a:rPr lang="en-US" dirty="0" smtClean="0"/>
              <a:t> </a:t>
            </a:r>
            <a:r>
              <a:rPr lang="en-US" dirty="0" err="1" smtClean="0"/>
              <a:t>colocataires</a:t>
            </a:r>
            <a:r>
              <a:rPr lang="en-US" dirty="0" smtClean="0"/>
              <a:t> à </a:t>
            </a:r>
            <a:r>
              <a:rPr lang="en-US" dirty="0" err="1" smtClean="0"/>
              <a:t>l’université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Dessinez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résidence</a:t>
            </a:r>
            <a:r>
              <a:rPr lang="en-US" dirty="0" smtClean="0"/>
              <a:t> </a:t>
            </a:r>
            <a:r>
              <a:rPr lang="en-US" dirty="0" err="1" smtClean="0"/>
              <a:t>idéale</a:t>
            </a:r>
            <a:r>
              <a:rPr lang="en-US" dirty="0" smtClean="0"/>
              <a:t>: </a:t>
            </a:r>
            <a:r>
              <a:rPr lang="en-US" dirty="0" err="1" smtClean="0"/>
              <a:t>n’importe</a:t>
            </a:r>
            <a:r>
              <a:rPr lang="en-US" dirty="0" smtClean="0"/>
              <a:t> que </a:t>
            </a:r>
            <a:r>
              <a:rPr lang="en-US" dirty="0" err="1" smtClean="0"/>
              <a:t>c’est</a:t>
            </a:r>
            <a:r>
              <a:rPr lang="en-US" dirty="0" smtClean="0"/>
              <a:t> un </a:t>
            </a:r>
            <a:r>
              <a:rPr lang="en-US" dirty="0" err="1" smtClean="0"/>
              <a:t>apartemment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résidence</a:t>
            </a:r>
            <a:r>
              <a:rPr lang="en-US" dirty="0" smtClean="0"/>
              <a:t> </a:t>
            </a:r>
            <a:r>
              <a:rPr lang="en-US" dirty="0" err="1" smtClean="0"/>
              <a:t>universitaire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maison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quelque</a:t>
            </a:r>
            <a:r>
              <a:rPr lang="en-US" dirty="0" smtClean="0"/>
              <a:t> </a:t>
            </a:r>
            <a:r>
              <a:rPr lang="en-US" dirty="0" err="1" smtClean="0"/>
              <a:t>autre</a:t>
            </a:r>
            <a:r>
              <a:rPr lang="en-US" dirty="0" smtClean="0"/>
              <a:t> chose. </a:t>
            </a:r>
          </a:p>
          <a:p>
            <a:pPr marL="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devez</a:t>
            </a:r>
            <a:r>
              <a:rPr lang="en-US" dirty="0" smtClean="0"/>
              <a:t> </a:t>
            </a:r>
            <a:r>
              <a:rPr lang="en-US" dirty="0" err="1" smtClean="0"/>
              <a:t>montrer</a:t>
            </a:r>
            <a:r>
              <a:rPr lang="en-US" dirty="0" smtClean="0"/>
              <a:t> au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pièces</a:t>
            </a:r>
            <a:r>
              <a:rPr lang="en-US" dirty="0" smtClean="0"/>
              <a:t> et </a:t>
            </a:r>
            <a:r>
              <a:rPr lang="en-US" dirty="0" err="1" smtClean="0"/>
              <a:t>quinze</a:t>
            </a:r>
            <a:r>
              <a:rPr lang="en-US" dirty="0" smtClean="0"/>
              <a:t> </a:t>
            </a:r>
            <a:r>
              <a:rPr lang="en-US" dirty="0" err="1" smtClean="0"/>
              <a:t>meubles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Pensez</a:t>
            </a:r>
            <a:r>
              <a:rPr lang="en-US" dirty="0" smtClean="0"/>
              <a:t> </a:t>
            </a:r>
            <a:r>
              <a:rPr lang="en-US" dirty="0" smtClean="0"/>
              <a:t>aux </a:t>
            </a:r>
            <a:r>
              <a:rPr lang="en-US" dirty="0" smtClean="0"/>
              <a:t>exposés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</a:t>
            </a:r>
            <a:r>
              <a:rPr lang="en-US" dirty="0" err="1" smtClean="0"/>
              <a:t>vus</a:t>
            </a:r>
            <a:r>
              <a:rPr lang="en-US" dirty="0" smtClean="0"/>
              <a:t> </a:t>
            </a:r>
            <a:r>
              <a:rPr lang="en-US" dirty="0" err="1" smtClean="0"/>
              <a:t>aujourd’hui</a:t>
            </a:r>
            <a:r>
              <a:rPr lang="en-US" dirty="0" smtClean="0"/>
              <a:t>.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site, </a:t>
            </a:r>
            <a:r>
              <a:rPr lang="en-US" dirty="0" err="1" smtClean="0"/>
              <a:t>dont</a:t>
            </a:r>
            <a:r>
              <a:rPr lang="en-US" dirty="0" smtClean="0"/>
              <a:t> </a:t>
            </a:r>
            <a:r>
              <a:rPr lang="en-US" dirty="0" err="1" smtClean="0"/>
              <a:t>quelqu’autre</a:t>
            </a:r>
            <a:r>
              <a:rPr lang="en-US" dirty="0" smtClean="0"/>
              <a:t> </a:t>
            </a:r>
            <a:r>
              <a:rPr lang="en-US" dirty="0" err="1" smtClean="0"/>
              <a:t>élève</a:t>
            </a:r>
            <a:r>
              <a:rPr lang="en-US" dirty="0" smtClean="0"/>
              <a:t> a </a:t>
            </a:r>
            <a:r>
              <a:rPr lang="en-US" dirty="0" err="1" smtClean="0"/>
              <a:t>parlé</a:t>
            </a:r>
            <a:r>
              <a:rPr lang="en-US" dirty="0" smtClean="0"/>
              <a:t>,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voulez</a:t>
            </a:r>
            <a:r>
              <a:rPr lang="en-US" dirty="0" smtClean="0"/>
              <a:t> </a:t>
            </a:r>
            <a:r>
              <a:rPr lang="en-US" dirty="0" err="1" smtClean="0"/>
              <a:t>visiter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Pourquoi </a:t>
            </a:r>
            <a:r>
              <a:rPr lang="en-US" sz="3200" b="1" dirty="0" err="1" smtClean="0"/>
              <a:t>tombons</a:t>
            </a:r>
            <a:r>
              <a:rPr lang="en-US" sz="3200" b="1" dirty="0" smtClean="0"/>
              <a:t>-nous?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Nous </a:t>
            </a:r>
            <a:r>
              <a:rPr lang="en-US" sz="4000" dirty="0" err="1" smtClean="0"/>
              <a:t>tombons</a:t>
            </a:r>
            <a:r>
              <a:rPr lang="en-US" sz="4000" dirty="0" smtClean="0"/>
              <a:t> pour </a:t>
            </a:r>
            <a:r>
              <a:rPr lang="en-US" sz="4000" dirty="0" err="1" smtClean="0"/>
              <a:t>apprendre</a:t>
            </a:r>
            <a:r>
              <a:rPr lang="en-US" sz="4000" dirty="0" smtClean="0"/>
              <a:t> comment se lever.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Sommes</a:t>
            </a:r>
            <a:r>
              <a:rPr lang="en-US" dirty="0" smtClean="0">
                <a:solidFill>
                  <a:srgbClr val="FF0000"/>
                </a:solidFill>
              </a:rPr>
              <a:t>-nous </a:t>
            </a:r>
            <a:r>
              <a:rPr lang="en-US" dirty="0" err="1" smtClean="0">
                <a:solidFill>
                  <a:srgbClr val="FF0000"/>
                </a:solidFill>
              </a:rPr>
              <a:t>prêts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Nous </a:t>
            </a:r>
            <a:r>
              <a:rPr lang="en-US" dirty="0" err="1" smtClean="0">
                <a:solidFill>
                  <a:srgbClr val="002060"/>
                </a:solidFill>
              </a:rPr>
              <a:t>sommes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prêts</a:t>
            </a:r>
            <a:r>
              <a:rPr lang="en-US" dirty="0" smtClean="0">
                <a:solidFill>
                  <a:srgbClr val="002060"/>
                </a:solidFill>
              </a:rPr>
              <a:t> 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5600" cy="17672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Both the British commander Wolfe and the French commander Montcalm died at the battle of the Plains of Abraham. A monument to the honor of both men in Quebec says: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“</a:t>
            </a:r>
            <a:r>
              <a:rPr lang="en-US" sz="2800" b="1" dirty="0" smtClean="0"/>
              <a:t>Mortem </a:t>
            </a:r>
            <a:r>
              <a:rPr lang="en-US" sz="2800" b="1" dirty="0" err="1" smtClean="0"/>
              <a:t>virtus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communem</a:t>
            </a:r>
            <a:r>
              <a:rPr lang="en-US" sz="2800" b="1" dirty="0" smtClean="0"/>
              <a:t>; </a:t>
            </a:r>
            <a:r>
              <a:rPr lang="en-US" sz="2800" b="1" dirty="0" err="1" smtClean="0"/>
              <a:t>faman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historia</a:t>
            </a:r>
            <a:r>
              <a:rPr lang="en-US" sz="2800" b="1" dirty="0" smtClean="0"/>
              <a:t>; </a:t>
            </a:r>
            <a:r>
              <a:rPr lang="en-US" sz="2800" b="1" dirty="0" err="1" smtClean="0"/>
              <a:t>monumentum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posteritas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dedit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43100"/>
            <a:ext cx="4933949" cy="42338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2250" y="2185988"/>
            <a:ext cx="3543300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pp. 254 - 255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Qu’est-ce que c’est?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808" y="2257063"/>
            <a:ext cx="5058136" cy="32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asseoir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sit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j’assieds</a:t>
            </a:r>
            <a:r>
              <a:rPr lang="en-US" dirty="0" smtClean="0"/>
              <a:t>			nous </a:t>
            </a:r>
            <a:r>
              <a:rPr lang="en-US" dirty="0" err="1" smtClean="0"/>
              <a:t>asseyons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assieds</a:t>
            </a:r>
            <a:r>
              <a:rPr lang="en-US" dirty="0" smtClean="0"/>
              <a:t>			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asseyez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il</a:t>
            </a:r>
            <a:r>
              <a:rPr lang="en-US" dirty="0" smtClean="0"/>
              <a:t> /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assied</a:t>
            </a:r>
            <a:r>
              <a:rPr lang="en-US" dirty="0" smtClean="0"/>
              <a:t>		</a:t>
            </a:r>
            <a:r>
              <a:rPr lang="en-US" dirty="0" err="1" smtClean="0"/>
              <a:t>elles</a:t>
            </a:r>
            <a:r>
              <a:rPr lang="en-US" dirty="0" smtClean="0"/>
              <a:t> /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asseyent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Humpty Dumpty a </a:t>
            </a:r>
            <a:r>
              <a:rPr lang="en-US" dirty="0" err="1" smtClean="0"/>
              <a:t>assis</a:t>
            </a:r>
            <a:r>
              <a:rPr lang="en-US" dirty="0" smtClean="0"/>
              <a:t> sur un </a:t>
            </a:r>
            <a:r>
              <a:rPr lang="en-US" dirty="0" err="1" smtClean="0"/>
              <a:t>mur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Elle </a:t>
            </a:r>
            <a:r>
              <a:rPr lang="fr-FR" dirty="0" smtClean="0"/>
              <a:t>assied </a:t>
            </a:r>
            <a:r>
              <a:rPr lang="fr-FR" dirty="0" smtClean="0"/>
              <a:t>sur une chaise blanche.</a:t>
            </a:r>
            <a:endParaRPr lang="fr-F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9433" y="2847373"/>
            <a:ext cx="3391382" cy="30672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Il </a:t>
            </a:r>
            <a:r>
              <a:rPr lang="en-US" dirty="0" err="1" smtClean="0"/>
              <a:t>s’assied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cuisine.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06856" y="3006725"/>
            <a:ext cx="3055716" cy="29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32265</TotalTime>
  <Words>175</Words>
  <Application>Microsoft Office PowerPoint</Application>
  <PresentationFormat>Widescreen</PresentationFormat>
  <Paragraphs>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 Travail de cloche </vt:lpstr>
      <vt:lpstr>Bonjour!</vt:lpstr>
      <vt:lpstr>Pourquoi tombons-nous?</vt:lpstr>
      <vt:lpstr>PowerPoint Presentation</vt:lpstr>
      <vt:lpstr>Both the British commander Wolfe and the French commander Montcalm died at the battle of the Plains of Abraham. A monument to the honor of both men in Quebec says:  “Mortem virtus communem; faman historia; monumentum posteritas dedit”</vt:lpstr>
      <vt:lpstr>PowerPoint Presentation</vt:lpstr>
      <vt:lpstr> Qu’est-ce que c’est? </vt:lpstr>
      <vt:lpstr>PowerPoint Presentation</vt:lpstr>
      <vt:lpstr>PowerPoint Presentation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448</cp:revision>
  <cp:lastPrinted>2017-04-13T16:07:41Z</cp:lastPrinted>
  <dcterms:created xsi:type="dcterms:W3CDTF">2016-10-03T16:25:09Z</dcterms:created>
  <dcterms:modified xsi:type="dcterms:W3CDTF">2019-04-08T21:30:23Z</dcterms:modified>
</cp:coreProperties>
</file>