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380" r:id="rId2"/>
    <p:sldId id="381" r:id="rId3"/>
    <p:sldId id="389" r:id="rId4"/>
    <p:sldId id="387" r:id="rId5"/>
    <p:sldId id="388" r:id="rId6"/>
    <p:sldId id="390" r:id="rId7"/>
    <p:sldId id="375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0"/>
            <p14:sldId id="381"/>
            <p14:sldId id="389"/>
            <p14:sldId id="387"/>
            <p14:sldId id="388"/>
            <p14:sldId id="390"/>
            <p14:sldId id="375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Translate into French: I believe that </a:t>
            </a:r>
            <a:r>
              <a:rPr lang="en-US" dirty="0"/>
              <a:t>t</a:t>
            </a:r>
            <a:r>
              <a:rPr lang="en-US" dirty="0" smtClean="0"/>
              <a:t>he hippopotamus with the biggest mouth is the one which lives at Jane’s house: I doubt that it is mine.</a:t>
            </a:r>
          </a:p>
        </p:txBody>
      </p:sp>
    </p:spTree>
    <p:extLst>
      <p:ext uri="{BB962C8B-B14F-4D97-AF65-F5344CB8AC3E}">
        <p14:creationId xmlns:p14="http://schemas.microsoft.com/office/powerpoint/2010/main" val="160944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vendredi, le douze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4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.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Rah,rah</a:t>
            </a:r>
            <a:r>
              <a:rPr lang="en-US" dirty="0" smtClean="0"/>
              <a:t>, rah!</a:t>
            </a:r>
          </a:p>
          <a:p>
            <a:pPr marL="0" indent="0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 y </a:t>
            </a:r>
            <a:r>
              <a:rPr lang="en-US" dirty="0" err="1" smtClean="0"/>
              <a:t>va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3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Wilfrid Laurier (1841 – 1919) was the first francophone prime minister of Canada.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932" y="2101458"/>
            <a:ext cx="3183037" cy="379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4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Les </a:t>
            </a:r>
            <a:r>
              <a:rPr lang="en-US" dirty="0" err="1" smtClean="0"/>
              <a:t>derniers</a:t>
            </a:r>
            <a:r>
              <a:rPr lang="en-US" dirty="0" smtClean="0"/>
              <a:t> </a:t>
            </a:r>
            <a:r>
              <a:rPr lang="en-US" dirty="0" err="1" smtClean="0"/>
              <a:t>rois</a:t>
            </a:r>
            <a:r>
              <a:rPr lang="en-US" dirty="0" smtClean="0"/>
              <a:t> de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4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mtClean="0"/>
              <a:t>Devoirs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best advice you have ever received which can be written as a sentence in the subjunctive?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40554</TotalTime>
  <Words>95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Travail de cloche </vt:lpstr>
      <vt:lpstr>Bonjour!</vt:lpstr>
      <vt:lpstr>PowerPoint Presentation</vt:lpstr>
      <vt:lpstr>Wilfrid Laurier (1841 – 1919) was the first francophone prime minister of Canada.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464</cp:revision>
  <cp:lastPrinted>2017-04-19T17:24:13Z</cp:lastPrinted>
  <dcterms:created xsi:type="dcterms:W3CDTF">2016-10-03T16:25:09Z</dcterms:created>
  <dcterms:modified xsi:type="dcterms:W3CDTF">2019-04-12T18:14:39Z</dcterms:modified>
</cp:coreProperties>
</file>