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9" r:id="rId2"/>
    <p:sldId id="331" r:id="rId3"/>
    <p:sldId id="417" r:id="rId4"/>
    <p:sldId id="427" r:id="rId5"/>
    <p:sldId id="426" r:id="rId6"/>
    <p:sldId id="425" r:id="rId7"/>
    <p:sldId id="33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9"/>
            <p14:sldId id="331"/>
            <p14:sldId id="417"/>
            <p14:sldId id="427"/>
            <p14:sldId id="426"/>
            <p14:sldId id="42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3B0F-2476-4B4A-957D-6CA0016C3846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0544-4F13-4DFE-B1DF-DDE0185C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Vous avez passé la fin de semaine à Guadeloupe, mais malheureusement votre séjour était une grande déception. Expliquez </a:t>
            </a:r>
            <a:r>
              <a:rPr lang="fr-FR" dirty="0" err="1" smtClean="0"/>
              <a:t>pouquoi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lu</a:t>
            </a:r>
            <a:r>
              <a:rPr lang="fr-FR" dirty="0" smtClean="0"/>
              <a:t>ndi</a:t>
            </a:r>
            <a:r>
              <a:rPr lang="fr-FR" dirty="0" smtClean="0"/>
              <a:t>, le </a:t>
            </a:r>
            <a:r>
              <a:rPr lang="fr-FR" dirty="0" smtClean="0"/>
              <a:t>q</a:t>
            </a:r>
            <a:r>
              <a:rPr lang="fr-FR" dirty="0" smtClean="0"/>
              <a:t>uinze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Jean-Baptiste Lully </a:t>
            </a:r>
            <a:r>
              <a:rPr lang="en-US" sz="2800" b="1" dirty="0" err="1" smtClean="0"/>
              <a:t>est</a:t>
            </a:r>
            <a:r>
              <a:rPr lang="en-US" sz="2800" b="1" dirty="0" smtClean="0"/>
              <a:t> mort après </a:t>
            </a:r>
            <a:r>
              <a:rPr lang="en-US" sz="2800" b="1" dirty="0" err="1" smtClean="0"/>
              <a:t>avoir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écrasé</a:t>
            </a:r>
            <a:r>
              <a:rPr lang="en-US" sz="2800" b="1" dirty="0" smtClean="0"/>
              <a:t> son pied avec son baton.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703" y="2162434"/>
            <a:ext cx="5869460" cy="3280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50" y="2162434"/>
            <a:ext cx="3365980" cy="345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la grande déception</a:t>
            </a:r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730" y="2082754"/>
            <a:ext cx="2829697" cy="4033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900" y="2054256"/>
            <a:ext cx="2912607" cy="40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324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Que ferez-vous à Guadeloupe pendant la fin de semaine?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38126</TotalTime>
  <Words>59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Travail de cloche  </vt:lpstr>
      <vt:lpstr>Bonjour!</vt:lpstr>
      <vt:lpstr>Jean-Baptiste Lully est mort après avoir écrasé son pied avec son baton.</vt:lpstr>
      <vt:lpstr>la grande déception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519</cp:revision>
  <cp:lastPrinted>2017-03-27T17:21:58Z</cp:lastPrinted>
  <dcterms:created xsi:type="dcterms:W3CDTF">2016-10-03T16:25:09Z</dcterms:created>
  <dcterms:modified xsi:type="dcterms:W3CDTF">2019-04-14T18:48:01Z</dcterms:modified>
</cp:coreProperties>
</file>