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421" r:id="rId2"/>
    <p:sldId id="399" r:id="rId3"/>
    <p:sldId id="331" r:id="rId4"/>
    <p:sldId id="272" r:id="rId5"/>
    <p:sldId id="261" r:id="rId6"/>
    <p:sldId id="420" r:id="rId7"/>
    <p:sldId id="407" r:id="rId8"/>
    <p:sldId id="417" r:id="rId9"/>
    <p:sldId id="418" r:id="rId10"/>
    <p:sldId id="416" r:id="rId11"/>
    <p:sldId id="408" r:id="rId12"/>
    <p:sldId id="411" r:id="rId13"/>
    <p:sldId id="412" r:id="rId14"/>
    <p:sldId id="414" r:id="rId15"/>
    <p:sldId id="413" r:id="rId16"/>
    <p:sldId id="415" r:id="rId17"/>
    <p:sldId id="409" r:id="rId18"/>
    <p:sldId id="419" r:id="rId19"/>
    <p:sldId id="375" r:id="rId2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21"/>
            <p14:sldId id="399"/>
            <p14:sldId id="331"/>
            <p14:sldId id="272"/>
            <p14:sldId id="261"/>
            <p14:sldId id="420"/>
            <p14:sldId id="407"/>
            <p14:sldId id="417"/>
            <p14:sldId id="418"/>
            <p14:sldId id="416"/>
            <p14:sldId id="408"/>
            <p14:sldId id="411"/>
            <p14:sldId id="412"/>
            <p14:sldId id="414"/>
            <p14:sldId id="413"/>
            <p14:sldId id="415"/>
            <p14:sldId id="409"/>
            <p14:sldId id="419"/>
            <p14:sldId id="375"/>
          </p14:sldIdLst>
        </p14:section>
        <p14:section name="Untitled Section" id="{10F5DCAA-7910-4178-AEFC-F50C3F220D48}">
          <p14:sldIdLst/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3" d="100"/>
          <a:sy n="83" d="100"/>
        </p:scale>
        <p:origin x="21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Please wait for special instructions for today’s class!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67623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Pictionary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72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vivre</a:t>
            </a:r>
          </a:p>
          <a:p>
            <a:pPr marL="0" indent="0">
              <a:buNone/>
            </a:pPr>
            <a:r>
              <a:rPr lang="en-US" dirty="0" smtClean="0"/>
              <a:t>to live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je vis				nous </a:t>
            </a:r>
            <a:r>
              <a:rPr lang="en-US" dirty="0" err="1" smtClean="0"/>
              <a:t>vivons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tu</a:t>
            </a:r>
            <a:r>
              <a:rPr lang="en-US" dirty="0" smtClean="0"/>
              <a:t> vis 				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vivez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elle</a:t>
            </a:r>
            <a:r>
              <a:rPr lang="en-US" dirty="0" smtClean="0"/>
              <a:t> /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vit</a:t>
            </a:r>
            <a:r>
              <a:rPr lang="en-US" dirty="0" smtClean="0"/>
              <a:t>			</a:t>
            </a:r>
            <a:r>
              <a:rPr lang="en-US" dirty="0" err="1" smtClean="0"/>
              <a:t>ils</a:t>
            </a:r>
            <a:r>
              <a:rPr lang="en-US" dirty="0" smtClean="0"/>
              <a:t> / </a:t>
            </a:r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vivent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061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l</a:t>
            </a:r>
            <a:r>
              <a:rPr lang="en-US" dirty="0" smtClean="0"/>
              <a:t>es taches </a:t>
            </a:r>
            <a:r>
              <a:rPr lang="en-US" dirty="0" err="1" smtClean="0"/>
              <a:t>ménagères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268 - 269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45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 smtClean="0"/>
              <a:t>Qu’est-ce</a:t>
            </a:r>
            <a:r>
              <a:rPr lang="en-US" sz="2800" b="1" dirty="0" smtClean="0"/>
              <a:t> que </a:t>
            </a:r>
            <a:r>
              <a:rPr lang="en-US" sz="2800" b="1" dirty="0" err="1" smtClean="0"/>
              <a:t>c’est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76215" y="1965277"/>
            <a:ext cx="3862315" cy="343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44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un </a:t>
            </a:r>
            <a:r>
              <a:rPr lang="en-US" sz="2800" b="1" dirty="0" err="1" smtClean="0"/>
              <a:t>balai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76215" y="1965277"/>
            <a:ext cx="3862315" cy="343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28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 smtClean="0"/>
              <a:t>Quelles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sont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deux</a:t>
            </a:r>
            <a:r>
              <a:rPr lang="en-US" sz="2800" b="1" dirty="0" smtClean="0"/>
              <a:t> choses </a:t>
            </a:r>
            <a:r>
              <a:rPr lang="en-US" sz="2800" b="1" dirty="0" err="1" smtClean="0"/>
              <a:t>qu’on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peut</a:t>
            </a:r>
            <a:r>
              <a:rPr lang="en-US" sz="2800" b="1" dirty="0" smtClean="0"/>
              <a:t> faire avec un </a:t>
            </a:r>
            <a:r>
              <a:rPr lang="en-US" sz="2800" b="1" dirty="0" err="1" smtClean="0"/>
              <a:t>balai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76215" y="1965277"/>
            <a:ext cx="3862315" cy="343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97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 </a:t>
            </a:r>
            <a:r>
              <a:rPr lang="en-US" dirty="0" err="1" smtClean="0"/>
              <a:t>peut</a:t>
            </a:r>
            <a:r>
              <a:rPr lang="en-US" dirty="0" smtClean="0"/>
              <a:t> </a:t>
            </a:r>
            <a:r>
              <a:rPr lang="en-US" dirty="0" err="1" smtClean="0"/>
              <a:t>balaie</a:t>
            </a:r>
            <a:r>
              <a:rPr lang="en-US" dirty="0" smtClean="0"/>
              <a:t> le sol avec un </a:t>
            </a:r>
            <a:r>
              <a:rPr lang="en-US" dirty="0" err="1" smtClean="0"/>
              <a:t>balai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73707" y="2634018"/>
            <a:ext cx="4394580" cy="3555645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On </a:t>
            </a:r>
            <a:r>
              <a:rPr lang="en-US" dirty="0" err="1" smtClean="0"/>
              <a:t>peut</a:t>
            </a:r>
            <a:r>
              <a:rPr lang="en-US" dirty="0" smtClean="0"/>
              <a:t> </a:t>
            </a:r>
            <a:r>
              <a:rPr lang="en-US" dirty="0" err="1" smtClean="0"/>
              <a:t>jouer</a:t>
            </a:r>
            <a:r>
              <a:rPr lang="en-US" dirty="0" smtClean="0"/>
              <a:t> au </a:t>
            </a:r>
            <a:r>
              <a:rPr lang="en-US" dirty="0" err="1" smtClean="0"/>
              <a:t>quidditch</a:t>
            </a:r>
            <a:r>
              <a:rPr lang="en-US" dirty="0" smtClean="0"/>
              <a:t> avec un </a:t>
            </a:r>
            <a:r>
              <a:rPr lang="en-US" dirty="0" err="1" smtClean="0"/>
              <a:t>balai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332561" y="2634018"/>
            <a:ext cx="4790364" cy="3357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9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Qu’est-ce</a:t>
            </a:r>
            <a:r>
              <a:rPr lang="en-US" dirty="0" smtClean="0"/>
              <a:t> que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</a:t>
            </a:r>
            <a:r>
              <a:rPr lang="en-US" dirty="0" err="1" smtClean="0"/>
              <a:t>appris</a:t>
            </a:r>
            <a:r>
              <a:rPr lang="en-US" dirty="0" smtClean="0"/>
              <a:t> de </a:t>
            </a:r>
            <a:r>
              <a:rPr lang="en-US" dirty="0" err="1" smtClean="0"/>
              <a:t>logements</a:t>
            </a:r>
            <a:r>
              <a:rPr lang="en-US" dirty="0" smtClean="0"/>
              <a:t> </a:t>
            </a:r>
            <a:r>
              <a:rPr lang="en-US" dirty="0" err="1" smtClean="0"/>
              <a:t>français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6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Devoirs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19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Billet de sortie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Write a sentence which describes how you were doing a household task when something interrupted you.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1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Travail de cloche</a:t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648" y="1811977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Write a sentence (in French) telling what sort of residence you would like to inhabit if you lived in France.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8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Bonjour!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j</a:t>
            </a:r>
            <a:r>
              <a:rPr lang="fr-FR" dirty="0" smtClean="0"/>
              <a:t>eudi</a:t>
            </a:r>
            <a:r>
              <a:rPr lang="fr-FR" dirty="0" smtClean="0"/>
              <a:t>, le </a:t>
            </a:r>
            <a:r>
              <a:rPr lang="fr-FR" smtClean="0"/>
              <a:t>dix </a:t>
            </a:r>
            <a:r>
              <a:rPr lang="fr-FR" smtClean="0"/>
              <a:t>hui</a:t>
            </a:r>
            <a:r>
              <a:rPr lang="fr-FR" smtClean="0"/>
              <a:t>t </a:t>
            </a:r>
            <a:r>
              <a:rPr lang="fr-FR" dirty="0" smtClean="0"/>
              <a:t>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Pourquoi </a:t>
            </a:r>
            <a:r>
              <a:rPr lang="en-US" sz="3200" b="1" dirty="0" err="1" smtClean="0"/>
              <a:t>tombons</a:t>
            </a:r>
            <a:r>
              <a:rPr lang="en-US" sz="3200" b="1" dirty="0" smtClean="0"/>
              <a:t>-nous?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Nous </a:t>
            </a:r>
            <a:r>
              <a:rPr lang="en-US" sz="4000" dirty="0" err="1" smtClean="0"/>
              <a:t>tombons</a:t>
            </a:r>
            <a:r>
              <a:rPr lang="en-US" sz="4000" dirty="0" smtClean="0"/>
              <a:t> pour </a:t>
            </a:r>
            <a:r>
              <a:rPr lang="en-US" sz="4000" dirty="0" err="1" smtClean="0"/>
              <a:t>apprendre</a:t>
            </a:r>
            <a:r>
              <a:rPr lang="en-US" sz="4000" dirty="0" smtClean="0"/>
              <a:t> comment se lever.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Sommes</a:t>
            </a:r>
            <a:r>
              <a:rPr lang="en-US" dirty="0" smtClean="0">
                <a:solidFill>
                  <a:srgbClr val="FF0000"/>
                </a:solidFill>
              </a:rPr>
              <a:t>-nous </a:t>
            </a:r>
            <a:r>
              <a:rPr lang="en-US" dirty="0" err="1" smtClean="0">
                <a:solidFill>
                  <a:srgbClr val="FF0000"/>
                </a:solidFill>
              </a:rPr>
              <a:t>prêts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Nous </a:t>
            </a:r>
            <a:r>
              <a:rPr lang="en-US" dirty="0" err="1" smtClean="0">
                <a:solidFill>
                  <a:srgbClr val="002060"/>
                </a:solidFill>
              </a:rPr>
              <a:t>sommes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prêts</a:t>
            </a:r>
            <a:r>
              <a:rPr lang="en-US" dirty="0" smtClean="0">
                <a:solidFill>
                  <a:srgbClr val="002060"/>
                </a:solidFill>
              </a:rPr>
              <a:t> !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Maurice “The Rocket” Richard was on of the greatest players of all time in the NHL, and was a hero the francophone Quebecois.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2378" y="2014151"/>
            <a:ext cx="3509319" cy="366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80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584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1262"/>
            <a:ext cx="10515600" cy="48757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Regardez</a:t>
            </a:r>
            <a:r>
              <a:rPr lang="en-US" dirty="0" smtClean="0"/>
              <a:t> le </a:t>
            </a:r>
            <a:r>
              <a:rPr lang="en-US" dirty="0" err="1" smtClean="0"/>
              <a:t>vocabulaire</a:t>
            </a:r>
            <a:r>
              <a:rPr lang="en-US" dirty="0" smtClean="0"/>
              <a:t> pp. 268 – 269.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9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a </a:t>
            </a:r>
            <a:r>
              <a:rPr lang="en-US" dirty="0" err="1" smtClean="0"/>
              <a:t>cuisinère</a:t>
            </a:r>
            <a:r>
              <a:rPr lang="en-US" dirty="0" smtClean="0"/>
              <a:t>				le </a:t>
            </a:r>
            <a:r>
              <a:rPr lang="en-US" dirty="0" err="1" smtClean="0"/>
              <a:t>réchaud</a:t>
            </a:r>
            <a:r>
              <a:rPr lang="en-US" dirty="0" smtClean="0"/>
              <a:t>			le </a:t>
            </a:r>
            <a:r>
              <a:rPr lang="en-US" dirty="0" err="1" smtClean="0"/>
              <a:t>poèle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597" y="2612080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4437" y="2750976"/>
            <a:ext cx="214312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5873" y="3155005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38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          le </a:t>
            </a:r>
            <a:r>
              <a:rPr lang="en-US" dirty="0" err="1" smtClean="0"/>
              <a:t>poèle</a:t>
            </a:r>
            <a:r>
              <a:rPr lang="en-US" dirty="0" smtClean="0"/>
              <a:t>			</a:t>
            </a:r>
            <a:r>
              <a:rPr lang="en-US" dirty="0"/>
              <a:t> </a:t>
            </a:r>
            <a:r>
              <a:rPr lang="en-US" dirty="0" smtClean="0"/>
              <a:t>             la </a:t>
            </a:r>
            <a:r>
              <a:rPr lang="en-US" dirty="0" err="1" smtClean="0"/>
              <a:t>poèle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5524" y="2363889"/>
            <a:ext cx="3761772" cy="21065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7073" y="2095018"/>
            <a:ext cx="226695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6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34947</TotalTime>
  <Words>172</Words>
  <Application>Microsoft Office PowerPoint</Application>
  <PresentationFormat>Widescreen</PresentationFormat>
  <Paragraphs>93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 Presentation</vt:lpstr>
      <vt:lpstr> Travail de cloche </vt:lpstr>
      <vt:lpstr>Bonjour!</vt:lpstr>
      <vt:lpstr>Pourquoi tombons-nous?</vt:lpstr>
      <vt:lpstr>PowerPoint Presentation</vt:lpstr>
      <vt:lpstr>Maurice “The Rocket” Richard was on of the greatest players of all time in the NHL, and was a hero the francophone Quebecois.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Qu’est-ce que c’est</vt:lpstr>
      <vt:lpstr>un balai</vt:lpstr>
      <vt:lpstr>Quelles sont deux choses qu’on peut faire avec un balai?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</cp:lastModifiedBy>
  <cp:revision>479</cp:revision>
  <cp:lastPrinted>2017-04-13T16:07:41Z</cp:lastPrinted>
  <dcterms:created xsi:type="dcterms:W3CDTF">2016-10-03T16:25:09Z</dcterms:created>
  <dcterms:modified xsi:type="dcterms:W3CDTF">2019-04-18T13:44:44Z</dcterms:modified>
</cp:coreProperties>
</file>