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69" r:id="rId2"/>
    <p:sldId id="331" r:id="rId3"/>
    <p:sldId id="434" r:id="rId4"/>
    <p:sldId id="417" r:id="rId5"/>
    <p:sldId id="435" r:id="rId6"/>
    <p:sldId id="437" r:id="rId7"/>
    <p:sldId id="436" r:id="rId8"/>
    <p:sldId id="426" r:id="rId9"/>
    <p:sldId id="425" r:id="rId10"/>
    <p:sldId id="337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69"/>
            <p14:sldId id="331"/>
            <p14:sldId id="434"/>
            <p14:sldId id="417"/>
            <p14:sldId id="435"/>
            <p14:sldId id="437"/>
            <p14:sldId id="436"/>
            <p14:sldId id="426"/>
            <p14:sldId id="425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93B0F-2476-4B4A-957D-6CA0016C3846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20544-4F13-4DFE-B1DF-DDE0185C4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75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Travail de cloche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1195" y="1924479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fr-FR" dirty="0" smtClean="0"/>
              <a:t>Écrivez quelque chose d’un cours que vous avez passé l’année passée que vous ne passe pas maintenant.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032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Billet de sortie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6416" y="1825625"/>
            <a:ext cx="10303476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Écrivez une phrase qui vous fait </a:t>
            </a:r>
            <a:r>
              <a:rPr lang="fr-FR" smtClean="0"/>
              <a:t>heureu(x</a:t>
            </a:r>
            <a:r>
              <a:rPr lang="fr-FR" dirty="0" smtClean="0"/>
              <a:t>)(se).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Bonjour!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vendredi, le vingt-six avril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Vendredi</a:t>
            </a:r>
            <a:r>
              <a:rPr lang="en-US" dirty="0" smtClean="0"/>
              <a:t>, </a:t>
            </a:r>
            <a:r>
              <a:rPr lang="en-US" dirty="0" err="1" smtClean="0"/>
              <a:t>vendredi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Rah, rah, rah!</a:t>
            </a:r>
          </a:p>
          <a:p>
            <a:pPr marL="0" indent="0">
              <a:buNone/>
            </a:pPr>
            <a:r>
              <a:rPr lang="en-US" dirty="0" err="1" smtClean="0"/>
              <a:t>Vendredi</a:t>
            </a:r>
            <a:r>
              <a:rPr lang="en-US" dirty="0" smtClean="0"/>
              <a:t>, </a:t>
            </a:r>
            <a:r>
              <a:rPr lang="en-US" dirty="0" err="1" smtClean="0"/>
              <a:t>vendredi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 y </a:t>
            </a:r>
            <a:r>
              <a:rPr lang="en-US" dirty="0" err="1" smtClean="0"/>
              <a:t>va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50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 smtClean="0"/>
              <a:t>Le Français Charles Friedel a créé la réaction Friedel-</a:t>
            </a:r>
            <a:r>
              <a:rPr lang="fr-FR" sz="2800" b="1" dirty="0" err="1" smtClean="0"/>
              <a:t>Crafts</a:t>
            </a:r>
            <a:r>
              <a:rPr lang="fr-FR" sz="2800" b="1" dirty="0" smtClean="0"/>
              <a:t> avec son partenaire, l’Américain Charles </a:t>
            </a:r>
            <a:r>
              <a:rPr lang="fr-FR" sz="2800" b="1" dirty="0" err="1" smtClean="0"/>
              <a:t>Mason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Crafts</a:t>
            </a:r>
            <a:r>
              <a:rPr lang="fr-FR" sz="2800" b="1" dirty="0" smtClean="0"/>
              <a:t>. </a:t>
            </a:r>
            <a:endParaRPr lang="fr-FR" sz="28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1615" y="2039637"/>
            <a:ext cx="2952750" cy="15430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1615" y="4286635"/>
            <a:ext cx="2914650" cy="15716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7146" y="2135689"/>
            <a:ext cx="2891729" cy="349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10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3158" y="1998991"/>
            <a:ext cx="5645684" cy="422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7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last unit exam of the semester will be Friday, May 3</a:t>
            </a:r>
          </a:p>
          <a:p>
            <a:pPr marL="0" indent="0" algn="ctr">
              <a:buNone/>
            </a:pPr>
            <a:r>
              <a:rPr lang="en-US" i="1" dirty="0" smtClean="0"/>
              <a:t>The</a:t>
            </a:r>
            <a:r>
              <a:rPr lang="en-US" dirty="0" smtClean="0"/>
              <a:t> FINAL EXAM will be Tuesday, May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57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fr-FR" dirty="0"/>
              <a:t>Choisissez un personnage.</a:t>
            </a:r>
          </a:p>
          <a:p>
            <a:pPr marL="0" indent="0">
              <a:buNone/>
            </a:pPr>
            <a:r>
              <a:rPr lang="fr-FR" dirty="0"/>
              <a:t>“Les Trois Mousquetaires” est l’histoire du jour aujourd’hui à “L’Heure des Enfants” à la bibliothèque et il est à vous d’introduire votre personnage.</a:t>
            </a:r>
          </a:p>
          <a:p>
            <a:pPr marL="0" indent="0">
              <a:buNone/>
            </a:pPr>
            <a:r>
              <a:rPr lang="fr-FR" dirty="0"/>
              <a:t> Préparez au moins quatre phrases pour vous présenter aux enfants.</a:t>
            </a:r>
          </a:p>
          <a:p>
            <a:pPr marL="0" indent="0">
              <a:buNone/>
            </a:pPr>
            <a:r>
              <a:rPr lang="fr-FR" dirty="0"/>
              <a:t>Les autres seront les enfants qui poseront des questions charmantes qui font adorables les jeunes.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2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1730" y="2082754"/>
            <a:ext cx="2829697" cy="40338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7900" y="2054256"/>
            <a:ext cx="2912607" cy="406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2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Devoirs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5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38890</TotalTime>
  <Words>155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 Travail de cloche  </vt:lpstr>
      <vt:lpstr>Bonjour!</vt:lpstr>
      <vt:lpstr>PowerPoint Presentation</vt:lpstr>
      <vt:lpstr>Le Français Charles Friedel a créé la réaction Friedel-Crafts avec son partenaire, l’Américain Charles Mason Crafts.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</cp:lastModifiedBy>
  <cp:revision>525</cp:revision>
  <cp:lastPrinted>2017-03-27T17:21:58Z</cp:lastPrinted>
  <dcterms:created xsi:type="dcterms:W3CDTF">2016-10-03T16:25:09Z</dcterms:created>
  <dcterms:modified xsi:type="dcterms:W3CDTF">2019-04-26T19:32:06Z</dcterms:modified>
</cp:coreProperties>
</file>