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45" r:id="rId2"/>
    <p:sldId id="346" r:id="rId3"/>
    <p:sldId id="349" r:id="rId4"/>
    <p:sldId id="261" r:id="rId5"/>
    <p:sldId id="350" r:id="rId6"/>
    <p:sldId id="340" r:id="rId7"/>
    <p:sldId id="339" r:id="rId8"/>
    <p:sldId id="344" r:id="rId9"/>
    <p:sldId id="351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5"/>
            <p14:sldId id="346"/>
            <p14:sldId id="349"/>
            <p14:sldId id="261"/>
            <p14:sldId id="350"/>
            <p14:sldId id="340"/>
            <p14:sldId id="339"/>
            <p14:sldId id="344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</a:t>
            </a:r>
            <a:r>
              <a:rPr lang="en-US" sz="2800" b="1" dirty="0" smtClean="0"/>
              <a:t>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I know at what time Marie clears the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Translate </a:t>
            </a:r>
            <a:r>
              <a:rPr lang="fr-FR" dirty="0" err="1" smtClean="0"/>
              <a:t>into</a:t>
            </a:r>
            <a:r>
              <a:rPr lang="fr-FR" dirty="0" smtClean="0"/>
              <a:t> French: 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ironing</a:t>
            </a:r>
            <a:r>
              <a:rPr lang="fr-FR" dirty="0" smtClean="0"/>
              <a:t> </a:t>
            </a:r>
            <a:r>
              <a:rPr lang="fr-FR" dirty="0" err="1" smtClean="0"/>
              <a:t>twelve</a:t>
            </a:r>
            <a:r>
              <a:rPr lang="fr-FR" dirty="0" smtClean="0"/>
              <a:t> </a:t>
            </a:r>
            <a:r>
              <a:rPr lang="fr-FR" dirty="0" err="1" smtClean="0"/>
              <a:t>shirts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suddenly</a:t>
            </a:r>
            <a:r>
              <a:rPr lang="fr-FR" dirty="0" smtClean="0"/>
              <a:t> Justin </a:t>
            </a:r>
            <a:r>
              <a:rPr lang="fr-FR" dirty="0" err="1" smtClean="0"/>
              <a:t>ate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green </a:t>
            </a:r>
            <a:r>
              <a:rPr lang="fr-FR" dirty="0" err="1" smtClean="0"/>
              <a:t>fish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mar</a:t>
            </a:r>
            <a:r>
              <a:rPr lang="fr-FR" dirty="0" smtClean="0"/>
              <a:t>di</a:t>
            </a:r>
            <a:r>
              <a:rPr lang="fr-FR" dirty="0" smtClean="0"/>
              <a:t>, le trente </a:t>
            </a:r>
            <a:r>
              <a:rPr lang="fr-FR" dirty="0" smtClean="0"/>
              <a:t>avril</a:t>
            </a:r>
          </a:p>
          <a:p>
            <a:pPr marL="0" indent="0" algn="ctr">
              <a:buNone/>
            </a:pPr>
            <a:r>
              <a:rPr lang="fr-FR" dirty="0" smtClean="0"/>
              <a:t>Unit Exam: Friday, May 3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 prison colony of French Guiana, which included Devil’s Island, was infamous as a place of brutal conditions for the prisoners sent there,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0421" y="1825625"/>
            <a:ext cx="3837158" cy="435133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3222" y="2187146"/>
            <a:ext cx="4176583" cy="3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6280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829" y="1825625"/>
            <a:ext cx="5897195" cy="330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>Je </a:t>
            </a:r>
            <a:r>
              <a:rPr lang="en-US" sz="2400" b="1" dirty="0" err="1" smtClean="0"/>
              <a:t>connais</a:t>
            </a:r>
            <a:r>
              <a:rPr lang="en-US" sz="2400" b="1" dirty="0" smtClean="0"/>
              <a:t> </a:t>
            </a:r>
            <a:r>
              <a:rPr lang="en-US" sz="2400" b="1" dirty="0" smtClean="0"/>
              <a:t>___________, </a:t>
            </a:r>
            <a:r>
              <a:rPr lang="en-US" sz="2400" b="1" dirty="0" err="1" smtClean="0"/>
              <a:t>l’hippopotame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nageant</a:t>
            </a:r>
            <a:r>
              <a:rPr lang="en-US" sz="2400" b="1" dirty="0" smtClean="0"/>
              <a:t> </a:t>
            </a:r>
            <a:r>
              <a:rPr lang="en-US" sz="2400" b="1" dirty="0" smtClean="0"/>
              <a:t>qui </a:t>
            </a:r>
            <a:r>
              <a:rPr lang="en-US" sz="2400" b="1" dirty="0" err="1"/>
              <a:t>s</a:t>
            </a:r>
            <a:r>
              <a:rPr lang="en-US" sz="2400" b="1" dirty="0" err="1" smtClean="0"/>
              <a:t>ait</a:t>
            </a:r>
            <a:r>
              <a:rPr lang="en-US" sz="2400" b="1" dirty="0" smtClean="0"/>
              <a:t> qui </a:t>
            </a:r>
            <a:r>
              <a:rPr lang="en-US" sz="2400" b="1" dirty="0" err="1" smtClean="0"/>
              <a:t>sont</a:t>
            </a:r>
            <a:r>
              <a:rPr lang="en-US" sz="2400" b="1" dirty="0" smtClean="0"/>
              <a:t> les </a:t>
            </a:r>
            <a:r>
              <a:rPr lang="en-US" sz="2400" b="1" dirty="0" err="1" smtClean="0"/>
              <a:t>meilleures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musiciennes</a:t>
            </a:r>
            <a:r>
              <a:rPr lang="en-US" sz="2400" b="1" dirty="0" smtClean="0"/>
              <a:t>.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459"/>
            <a:ext cx="10515600" cy="487950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			</a:t>
            </a:r>
            <a:r>
              <a:rPr lang="en-US" dirty="0" err="1" smtClean="0"/>
              <a:t>quand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u</a:t>
            </a:r>
            <a:r>
              <a:rPr lang="en-US" dirty="0" smtClean="0"/>
              <a:t>			à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elle</a:t>
            </a:r>
            <a:r>
              <a:rPr lang="en-US" dirty="0" smtClean="0"/>
              <a:t> / </a:t>
            </a:r>
            <a:r>
              <a:rPr lang="en-US" dirty="0" err="1" smtClean="0"/>
              <a:t>il</a:t>
            </a:r>
            <a:r>
              <a:rPr lang="en-US" dirty="0" smtClean="0"/>
              <a:t>		</a:t>
            </a:r>
            <a:r>
              <a:rPr lang="en-US" dirty="0" err="1" smtClean="0"/>
              <a:t>où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ous			</a:t>
            </a:r>
            <a:r>
              <a:rPr lang="en-US" dirty="0" err="1" smtClean="0"/>
              <a:t>pouquoi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ous</a:t>
            </a:r>
            <a:r>
              <a:rPr lang="en-US" dirty="0" smtClean="0"/>
              <a:t>			comment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ls</a:t>
            </a:r>
            <a:r>
              <a:rPr lang="en-US" dirty="0" smtClean="0"/>
              <a:t> /</a:t>
            </a:r>
            <a:r>
              <a:rPr lang="en-US" dirty="0" err="1" smtClean="0"/>
              <a:t>elles</a:t>
            </a:r>
            <a:r>
              <a:rPr lang="en-US" dirty="0" smtClean="0"/>
              <a:t>		</a:t>
            </a:r>
            <a:r>
              <a:rPr lang="en-US" dirty="0" err="1" smtClean="0"/>
              <a:t>combien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qui</a:t>
            </a:r>
          </a:p>
        </p:txBody>
      </p:sp>
    </p:spTree>
    <p:extLst>
      <p:ext uri="{BB962C8B-B14F-4D97-AF65-F5344CB8AC3E}">
        <p14:creationId xmlns:p14="http://schemas.microsoft.com/office/powerpoint/2010/main" val="3101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Select four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« maison d’être. »</a:t>
            </a:r>
          </a:p>
          <a:p>
            <a:pPr marL="0" indent="0">
              <a:buNone/>
            </a:pPr>
            <a:r>
              <a:rPr lang="fr-FR" dirty="0" smtClean="0"/>
              <a:t>Créez une histoire avec vos verbes qui parle d’une maison et des tâches ménagères.</a:t>
            </a:r>
          </a:p>
          <a:p>
            <a:pPr marL="0" indent="0">
              <a:buNone/>
            </a:pPr>
            <a:r>
              <a:rPr lang="fr-FR" dirty="0" smtClean="0"/>
              <a:t>L’histoire doit suivre la forme “imparfait,” “passé compose,” “imparfait,” “passé compose.”</a:t>
            </a:r>
          </a:p>
          <a:p>
            <a:pPr marL="0" indent="0">
              <a:buNone/>
            </a:pPr>
            <a:r>
              <a:rPr lang="fr-FR" dirty="0" smtClean="0"/>
              <a:t>Chaque personne doit écrire une réplique.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31249</TotalTime>
  <Words>113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Travail de cloche </vt:lpstr>
      <vt:lpstr>Bonjour!</vt:lpstr>
      <vt:lpstr>Pourquoi tombons-nous?</vt:lpstr>
      <vt:lpstr>PowerPoint Presentation</vt:lpstr>
      <vt:lpstr>The prison colony of French Guiana, which included Devil’s Island, was infamous as a place of brutal conditions for the prisoners sent there,</vt:lpstr>
      <vt:lpstr>PowerPoint Presentation</vt:lpstr>
      <vt:lpstr>Je connais ___________, l’hippopotame nageant qui sait qui sont les meilleures  musiciennes.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449</cp:revision>
  <cp:lastPrinted>2017-05-02T16:37:55Z</cp:lastPrinted>
  <dcterms:created xsi:type="dcterms:W3CDTF">2016-10-03T16:25:09Z</dcterms:created>
  <dcterms:modified xsi:type="dcterms:W3CDTF">2019-04-29T19:55:56Z</dcterms:modified>
</cp:coreProperties>
</file>