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345" r:id="rId2"/>
    <p:sldId id="346" r:id="rId3"/>
    <p:sldId id="349" r:id="rId4"/>
    <p:sldId id="261" r:id="rId5"/>
    <p:sldId id="356" r:id="rId6"/>
    <p:sldId id="340" r:id="rId7"/>
    <p:sldId id="357" r:id="rId8"/>
    <p:sldId id="355" r:id="rId9"/>
    <p:sldId id="337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45"/>
            <p14:sldId id="346"/>
            <p14:sldId id="349"/>
            <p14:sldId id="261"/>
            <p14:sldId id="356"/>
            <p14:sldId id="340"/>
            <p14:sldId id="357"/>
            <p14:sldId id="355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5/1/2019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Travail </a:t>
            </a:r>
            <a:r>
              <a:rPr lang="en-US" sz="2800" b="1" dirty="0" smtClean="0"/>
              <a:t>de cloche</a:t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Translate into French: I am looking for a house with three bedrooms, two bathrooms, a dining room, and a swimming pool.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82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 smtClean="0"/>
              <a:t>Bonjour!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jeudi</a:t>
            </a:r>
            <a:r>
              <a:rPr lang="fr-FR" dirty="0" smtClean="0"/>
              <a:t>, le </a:t>
            </a:r>
            <a:r>
              <a:rPr lang="fr-FR" dirty="0" smtClean="0"/>
              <a:t>deux</a:t>
            </a:r>
            <a:r>
              <a:rPr lang="fr-FR" dirty="0" smtClean="0"/>
              <a:t> </a:t>
            </a:r>
            <a:r>
              <a:rPr lang="fr-FR" dirty="0" smtClean="0"/>
              <a:t>mai</a:t>
            </a:r>
          </a:p>
          <a:p>
            <a:pPr marL="0" indent="0" algn="ctr">
              <a:buNone/>
            </a:pPr>
            <a:r>
              <a:rPr lang="fr-FR" dirty="0" smtClean="0"/>
              <a:t>There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a unit exam </a:t>
            </a:r>
            <a:r>
              <a:rPr lang="fr-FR" b="1" dirty="0" smtClean="0"/>
              <a:t>TOMORROW</a:t>
            </a:r>
            <a:r>
              <a:rPr lang="fr-FR" dirty="0" smtClean="0"/>
              <a:t>, May </a:t>
            </a:r>
            <a:r>
              <a:rPr lang="fr-FR" dirty="0" smtClean="0"/>
              <a:t>3.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The final exam,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comprehensive</a:t>
            </a:r>
            <a:r>
              <a:rPr lang="fr-FR" dirty="0" smtClean="0"/>
              <a:t>,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on May 22.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4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Pourquoi </a:t>
            </a:r>
            <a:r>
              <a:rPr lang="en-US" sz="3200" b="1" dirty="0" err="1" smtClean="0"/>
              <a:t>tombons</a:t>
            </a:r>
            <a:r>
              <a:rPr lang="en-US" sz="3200" b="1" dirty="0" smtClean="0"/>
              <a:t>-nous?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Nous </a:t>
            </a:r>
            <a:r>
              <a:rPr lang="en-US" sz="4000" dirty="0" err="1" smtClean="0"/>
              <a:t>tombons</a:t>
            </a:r>
            <a:r>
              <a:rPr lang="en-US" sz="4000" dirty="0" smtClean="0"/>
              <a:t> pour </a:t>
            </a:r>
            <a:r>
              <a:rPr lang="en-US" sz="4000" dirty="0" err="1" smtClean="0"/>
              <a:t>apprendre</a:t>
            </a:r>
            <a:r>
              <a:rPr lang="en-US" sz="4000" dirty="0" smtClean="0"/>
              <a:t> comment se lever.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4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Sommes</a:t>
            </a:r>
            <a:r>
              <a:rPr lang="en-US" dirty="0" smtClean="0">
                <a:solidFill>
                  <a:srgbClr val="FF0000"/>
                </a:solidFill>
              </a:rPr>
              <a:t>-nous </a:t>
            </a:r>
            <a:r>
              <a:rPr lang="en-US" dirty="0" err="1" smtClean="0">
                <a:solidFill>
                  <a:srgbClr val="FF0000"/>
                </a:solidFill>
              </a:rPr>
              <a:t>prêts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Nous </a:t>
            </a:r>
            <a:r>
              <a:rPr lang="en-US" dirty="0" err="1" smtClean="0">
                <a:solidFill>
                  <a:srgbClr val="002060"/>
                </a:solidFill>
              </a:rPr>
              <a:t>sommes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prêts</a:t>
            </a:r>
            <a:r>
              <a:rPr lang="en-US" dirty="0" smtClean="0">
                <a:solidFill>
                  <a:srgbClr val="002060"/>
                </a:solidFill>
              </a:rPr>
              <a:t> !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Christiane </a:t>
            </a:r>
            <a:r>
              <a:rPr lang="en-US" sz="2800" b="1" dirty="0" err="1" smtClean="0"/>
              <a:t>Taubira</a:t>
            </a:r>
            <a:r>
              <a:rPr lang="en-US" sz="2800" b="1" dirty="0" smtClean="0"/>
              <a:t>, a native of French Guiana, was the Minister of Justice of France (</a:t>
            </a:r>
            <a:r>
              <a:rPr lang="en-US" sz="2800" b="1" dirty="0" err="1" smtClean="0"/>
              <a:t>Gardienne</a:t>
            </a:r>
            <a:r>
              <a:rPr lang="en-US" sz="2800" b="1" dirty="0" smtClean="0"/>
              <a:t> des </a:t>
            </a:r>
            <a:r>
              <a:rPr lang="en-US" sz="2800" b="1" dirty="0" err="1" smtClean="0"/>
              <a:t>Sceaux</a:t>
            </a:r>
            <a:r>
              <a:rPr lang="en-US" sz="2800" b="1" dirty="0" smtClean="0"/>
              <a:t>) from 2012 – 2016.</a:t>
            </a:r>
            <a:endParaRPr lang="en-US" sz="2800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76184" y="1825625"/>
            <a:ext cx="4905632" cy="3982051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907427" y="2099061"/>
            <a:ext cx="3657599" cy="3435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51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348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 smtClean="0"/>
              <a:t>Révision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8606"/>
            <a:ext cx="10515600" cy="497835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 a </a:t>
            </a:r>
            <a:r>
              <a:rPr lang="en-US" dirty="0" err="1" smtClean="0"/>
              <a:t>besoin</a:t>
            </a:r>
            <a:r>
              <a:rPr lang="en-US" dirty="0" smtClean="0"/>
              <a:t> d’un </a:t>
            </a:r>
            <a:r>
              <a:rPr lang="en-US" dirty="0" err="1" smtClean="0"/>
              <a:t>balai</a:t>
            </a:r>
            <a:r>
              <a:rPr lang="en-US" dirty="0" smtClean="0"/>
              <a:t> pour </a:t>
            </a:r>
            <a:r>
              <a:rPr lang="en-US" dirty="0" err="1" smtClean="0"/>
              <a:t>jouer</a:t>
            </a:r>
            <a:r>
              <a:rPr lang="en-US" dirty="0" smtClean="0"/>
              <a:t> au </a:t>
            </a:r>
            <a:r>
              <a:rPr lang="en-US" dirty="0" err="1" smtClean="0"/>
              <a:t>quidditch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Elle </a:t>
            </a:r>
            <a:r>
              <a:rPr lang="en-US" dirty="0" err="1" smtClean="0"/>
              <a:t>sortait</a:t>
            </a:r>
            <a:r>
              <a:rPr lang="en-US" dirty="0" smtClean="0"/>
              <a:t> la </a:t>
            </a:r>
            <a:r>
              <a:rPr lang="en-US" dirty="0" err="1" smtClean="0"/>
              <a:t>poubelle</a:t>
            </a:r>
            <a:r>
              <a:rPr lang="en-US" dirty="0" smtClean="0"/>
              <a:t> et </a:t>
            </a:r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lavaient</a:t>
            </a:r>
            <a:r>
              <a:rPr lang="en-US" dirty="0" smtClean="0"/>
              <a:t> le lavabo.</a:t>
            </a:r>
          </a:p>
          <a:p>
            <a:pPr marL="0" indent="0">
              <a:buNone/>
            </a:pPr>
            <a:r>
              <a:rPr lang="en-US" dirty="0" smtClean="0"/>
              <a:t>Je </a:t>
            </a:r>
            <a:r>
              <a:rPr lang="en-US" dirty="0" err="1" smtClean="0"/>
              <a:t>descendais</a:t>
            </a:r>
            <a:r>
              <a:rPr lang="en-US" dirty="0" smtClean="0"/>
              <a:t> au sous-sol pendant que Marcel </a:t>
            </a:r>
            <a:r>
              <a:rPr lang="en-US" dirty="0" err="1" smtClean="0"/>
              <a:t>rentrait</a:t>
            </a:r>
            <a:r>
              <a:rPr lang="en-US" dirty="0" smtClean="0"/>
              <a:t> chez nous.</a:t>
            </a:r>
          </a:p>
          <a:p>
            <a:pPr marL="0" indent="0">
              <a:buNone/>
            </a:pP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smtClean="0"/>
              <a:t>faisiez </a:t>
            </a:r>
            <a:r>
              <a:rPr lang="en-US" dirty="0" err="1" smtClean="0"/>
              <a:t>votre</a:t>
            </a:r>
            <a:r>
              <a:rPr lang="en-US" dirty="0" smtClean="0"/>
              <a:t> lit </a:t>
            </a:r>
            <a:r>
              <a:rPr lang="en-US" dirty="0" err="1" smtClean="0"/>
              <a:t>quand</a:t>
            </a:r>
            <a:r>
              <a:rPr lang="en-US" dirty="0" smtClean="0"/>
              <a:t> la cloche a </a:t>
            </a:r>
            <a:r>
              <a:rPr lang="en-US" dirty="0" err="1" smtClean="0"/>
              <a:t>sonné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L’evier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sale.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33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Le </a:t>
            </a:r>
            <a:r>
              <a:rPr lang="en-US" sz="2800" b="1" dirty="0" err="1" smtClean="0"/>
              <a:t>Penseur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73146" y="2053870"/>
            <a:ext cx="3365009" cy="403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20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 </a:t>
            </a:r>
            <a:r>
              <a:rPr lang="en-US" dirty="0" err="1" smtClean="0"/>
              <a:t>penseur</a:t>
            </a:r>
            <a:r>
              <a:rPr lang="en-US" dirty="0" smtClean="0"/>
              <a:t> </a:t>
            </a:r>
            <a:r>
              <a:rPr lang="en-US" dirty="0" err="1" smtClean="0"/>
              <a:t>pense</a:t>
            </a:r>
            <a:r>
              <a:rPr lang="en-US" dirty="0" smtClean="0"/>
              <a:t> </a:t>
            </a:r>
            <a:r>
              <a:rPr lang="en-US" dirty="0" err="1" smtClean="0"/>
              <a:t>d’une</a:t>
            </a:r>
            <a:r>
              <a:rPr lang="en-US" dirty="0" smtClean="0"/>
              <a:t> pièce </a:t>
            </a:r>
            <a:r>
              <a:rPr lang="en-US" dirty="0" err="1" smtClean="0"/>
              <a:t>d’une</a:t>
            </a:r>
            <a:r>
              <a:rPr lang="en-US" dirty="0" smtClean="0"/>
              <a:t> </a:t>
            </a:r>
            <a:r>
              <a:rPr lang="en-US" dirty="0" err="1" smtClean="0"/>
              <a:t>maison</a:t>
            </a:r>
            <a:r>
              <a:rPr lang="en-US" dirty="0" smtClean="0"/>
              <a:t> </a:t>
            </a:r>
            <a:r>
              <a:rPr lang="en-US" dirty="0" err="1" smtClean="0"/>
              <a:t>typique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Les </a:t>
            </a:r>
            <a:r>
              <a:rPr lang="en-US" dirty="0" err="1" smtClean="0"/>
              <a:t>autres</a:t>
            </a:r>
            <a:r>
              <a:rPr lang="en-US" dirty="0" smtClean="0"/>
              <a:t> </a:t>
            </a:r>
            <a:r>
              <a:rPr lang="en-US" dirty="0" err="1" smtClean="0"/>
              <a:t>vont</a:t>
            </a:r>
            <a:r>
              <a:rPr lang="en-US" dirty="0" smtClean="0"/>
              <a:t> </a:t>
            </a:r>
            <a:r>
              <a:rPr lang="en-US" dirty="0" err="1" smtClean="0"/>
              <a:t>lui</a:t>
            </a:r>
            <a:r>
              <a:rPr lang="en-US" dirty="0" smtClean="0"/>
              <a:t> demander </a:t>
            </a:r>
            <a:r>
              <a:rPr lang="en-US" dirty="0" err="1" smtClean="0"/>
              <a:t>s’il</a:t>
            </a:r>
            <a:r>
              <a:rPr lang="en-US" dirty="0" smtClean="0"/>
              <a:t> y a </a:t>
            </a:r>
            <a:r>
              <a:rPr lang="en-US" dirty="0" err="1" smtClean="0"/>
              <a:t>typiquement</a:t>
            </a:r>
            <a:r>
              <a:rPr lang="en-US" dirty="0" smtClean="0"/>
              <a:t> </a:t>
            </a:r>
            <a:r>
              <a:rPr lang="en-US" dirty="0" err="1" smtClean="0"/>
              <a:t>quelque</a:t>
            </a:r>
            <a:r>
              <a:rPr lang="en-US" dirty="0" smtClean="0"/>
              <a:t> </a:t>
            </a:r>
            <a:r>
              <a:rPr lang="en-US" dirty="0" err="1" smtClean="0"/>
              <a:t>apareil</a:t>
            </a:r>
            <a:r>
              <a:rPr lang="en-US" dirty="0" smtClean="0"/>
              <a:t> </a:t>
            </a:r>
            <a:r>
              <a:rPr lang="en-US" dirty="0" err="1" smtClean="0"/>
              <a:t>ménager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cette</a:t>
            </a:r>
            <a:r>
              <a:rPr lang="en-US" dirty="0" smtClean="0"/>
              <a:t> pièce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on y fait </a:t>
            </a:r>
            <a:r>
              <a:rPr lang="en-US" dirty="0" err="1" smtClean="0"/>
              <a:t>quelque</a:t>
            </a:r>
            <a:r>
              <a:rPr lang="en-US" dirty="0" smtClean="0"/>
              <a:t> </a:t>
            </a:r>
            <a:r>
              <a:rPr lang="en-US" dirty="0" smtClean="0"/>
              <a:t>chose </a:t>
            </a:r>
            <a:r>
              <a:rPr lang="en-US" dirty="0" err="1" smtClean="0"/>
              <a:t>d’habitude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Après </a:t>
            </a:r>
            <a:r>
              <a:rPr lang="en-US" dirty="0" err="1" smtClean="0"/>
              <a:t>avoir</a:t>
            </a:r>
            <a:r>
              <a:rPr lang="en-US" dirty="0" smtClean="0"/>
              <a:t> </a:t>
            </a:r>
            <a:r>
              <a:rPr lang="en-US" dirty="0" err="1" smtClean="0"/>
              <a:t>posé</a:t>
            </a:r>
            <a:r>
              <a:rPr lang="en-US" dirty="0" smtClean="0"/>
              <a:t> la question et </a:t>
            </a:r>
            <a:r>
              <a:rPr lang="en-US" dirty="0" err="1" smtClean="0"/>
              <a:t>reçu</a:t>
            </a:r>
            <a:r>
              <a:rPr lang="en-US" dirty="0" smtClean="0"/>
              <a:t> la </a:t>
            </a:r>
            <a:r>
              <a:rPr lang="en-US" dirty="0" err="1" smtClean="0"/>
              <a:t>réponse</a:t>
            </a:r>
            <a:r>
              <a:rPr lang="en-US" dirty="0" smtClean="0"/>
              <a:t> on </a:t>
            </a:r>
            <a:r>
              <a:rPr lang="en-US" dirty="0" err="1" smtClean="0"/>
              <a:t>devine</a:t>
            </a:r>
            <a:r>
              <a:rPr lang="en-US" dirty="0" smtClean="0"/>
              <a:t> la pièce. Si </a:t>
            </a:r>
            <a:r>
              <a:rPr lang="en-US" dirty="0" err="1" smtClean="0"/>
              <a:t>vous</a:t>
            </a:r>
            <a:r>
              <a:rPr lang="en-US" dirty="0" smtClean="0"/>
              <a:t> la </a:t>
            </a:r>
            <a:r>
              <a:rPr lang="en-US" dirty="0" err="1" smtClean="0"/>
              <a:t>devinez</a:t>
            </a:r>
            <a:r>
              <a:rPr lang="en-US" dirty="0" smtClean="0"/>
              <a:t>,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devenez</a:t>
            </a:r>
            <a:r>
              <a:rPr lang="en-US" dirty="0" smtClean="0"/>
              <a:t> le </a:t>
            </a:r>
            <a:r>
              <a:rPr lang="en-US" dirty="0" err="1" smtClean="0"/>
              <a:t>penseur</a:t>
            </a:r>
            <a:r>
              <a:rPr lang="en-US" dirty="0" smtClean="0"/>
              <a:t>. Si non, un </a:t>
            </a:r>
            <a:r>
              <a:rPr lang="en-US" dirty="0" err="1" smtClean="0"/>
              <a:t>autre</a:t>
            </a:r>
            <a:r>
              <a:rPr lang="en-US" dirty="0" smtClean="0"/>
              <a:t> </a:t>
            </a:r>
            <a:r>
              <a:rPr lang="en-US" dirty="0" err="1" smtClean="0"/>
              <a:t>élève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poser un </a:t>
            </a:r>
            <a:r>
              <a:rPr lang="en-US" dirty="0" err="1" smtClean="0"/>
              <a:t>autre</a:t>
            </a:r>
            <a:r>
              <a:rPr lang="en-US" dirty="0" smtClean="0"/>
              <a:t> question.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09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Billet de sortie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 smtClean="0"/>
              <a:t>Quels sont trois appareils ménagers que vous trouvez d’habitude dans la cuisine.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32901</TotalTime>
  <Words>235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Travail de cloche </vt:lpstr>
      <vt:lpstr>Bonjour!</vt:lpstr>
      <vt:lpstr>Pourquoi tombons-nous?</vt:lpstr>
      <vt:lpstr>PowerPoint Presentation</vt:lpstr>
      <vt:lpstr>Christiane Taubira, a native of French Guiana, was the Minister of Justice of France (Gardienne des Sceaux) from 2012 – 2016.</vt:lpstr>
      <vt:lpstr>Révision</vt:lpstr>
      <vt:lpstr>Le Penseur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</cp:lastModifiedBy>
  <cp:revision>467</cp:revision>
  <cp:lastPrinted>2017-05-02T16:37:55Z</cp:lastPrinted>
  <dcterms:created xsi:type="dcterms:W3CDTF">2016-10-03T16:25:09Z</dcterms:created>
  <dcterms:modified xsi:type="dcterms:W3CDTF">2019-05-01T20:15:34Z</dcterms:modified>
</cp:coreProperties>
</file>