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380" r:id="rId2"/>
    <p:sldId id="404" r:id="rId3"/>
    <p:sldId id="463" r:id="rId4"/>
    <p:sldId id="462" r:id="rId5"/>
    <p:sldId id="464" r:id="rId6"/>
    <p:sldId id="458" r:id="rId7"/>
    <p:sldId id="375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80"/>
            <p14:sldId id="404"/>
            <p14:sldId id="463"/>
            <p14:sldId id="462"/>
            <p14:sldId id="464"/>
            <p14:sldId id="458"/>
            <p14:sldId id="375"/>
          </p14:sldIdLst>
        </p14:section>
        <p14:section name="Untitled Section" id="{10F5DCAA-7910-4178-AEFC-F50C3F220D48}">
          <p14:sldIdLst/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Travail de cloche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 smtClean="0"/>
              <a:t>mercredi</a:t>
            </a:r>
            <a:r>
              <a:rPr lang="en-US" sz="2800" b="1" dirty="0" smtClean="0"/>
              <a:t>, le </a:t>
            </a:r>
            <a:r>
              <a:rPr lang="en-US" sz="2800" b="1" dirty="0" err="1" smtClean="0"/>
              <a:t>neuf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phrase qui </a:t>
            </a:r>
            <a:r>
              <a:rPr lang="en-US" dirty="0" err="1" smtClean="0"/>
              <a:t>utilise</a:t>
            </a:r>
            <a:r>
              <a:rPr lang="en-US" dirty="0" smtClean="0"/>
              <a:t> le faire </a:t>
            </a:r>
            <a:r>
              <a:rPr lang="en-US" dirty="0" err="1" smtClean="0"/>
              <a:t>causatif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4354"/>
            <a:ext cx="10515600" cy="4752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j</a:t>
            </a:r>
            <a:r>
              <a:rPr lang="fr-FR" dirty="0" smtClean="0"/>
              <a:t>eudi</a:t>
            </a:r>
            <a:r>
              <a:rPr lang="fr-FR" dirty="0" smtClean="0"/>
              <a:t>, le </a:t>
            </a:r>
            <a:r>
              <a:rPr lang="fr-FR" dirty="0" smtClean="0"/>
              <a:t>deux</a:t>
            </a:r>
            <a:r>
              <a:rPr lang="fr-FR" dirty="0" smtClean="0"/>
              <a:t> </a:t>
            </a:r>
            <a:r>
              <a:rPr lang="fr-FR" dirty="0" smtClean="0"/>
              <a:t>mai</a:t>
            </a:r>
          </a:p>
          <a:p>
            <a:pPr marL="0" indent="0">
              <a:buNone/>
            </a:pPr>
            <a:endParaRPr lang="fr-FR" b="1" i="1" dirty="0" smtClean="0"/>
          </a:p>
          <a:p>
            <a:pPr marL="0" indent="0">
              <a:buNone/>
            </a:pPr>
            <a:endParaRPr lang="fr-FR" b="1" i="1" dirty="0"/>
          </a:p>
          <a:p>
            <a:pPr marL="0" indent="0" algn="ctr">
              <a:buNone/>
            </a:pPr>
            <a:r>
              <a:rPr lang="fr-FR" b="1" dirty="0" smtClean="0"/>
              <a:t>Unit Exam (Les Trois Mousquetaires, L’Hôte) </a:t>
            </a:r>
            <a:r>
              <a:rPr lang="fr-FR" b="1" dirty="0" err="1" smtClean="0"/>
              <a:t>tomorrow</a:t>
            </a:r>
            <a:r>
              <a:rPr lang="fr-FR" b="1" dirty="0" smtClean="0"/>
              <a:t>, May 3</a:t>
            </a:r>
            <a:endParaRPr lang="fr-FR" b="1" dirty="0" smtClean="0"/>
          </a:p>
          <a:p>
            <a:pPr marL="0" indent="0" algn="ctr">
              <a:buNone/>
            </a:pPr>
            <a:r>
              <a:rPr lang="fr-FR" dirty="0" smtClean="0"/>
              <a:t>The </a:t>
            </a:r>
            <a:r>
              <a:rPr lang="fr-FR" dirty="0" smtClean="0"/>
              <a:t>final </a:t>
            </a:r>
            <a:r>
              <a:rPr lang="fr-FR" dirty="0" smtClean="0"/>
              <a:t>exam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on May </a:t>
            </a:r>
            <a:r>
              <a:rPr lang="fr-FR" dirty="0" smtClean="0"/>
              <a:t>21.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SS France </a:t>
            </a:r>
            <a:r>
              <a:rPr lang="en-US" sz="2800" b="1" dirty="0" err="1" smtClean="0"/>
              <a:t>était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paquebot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français</a:t>
            </a:r>
            <a:r>
              <a:rPr lang="en-US" sz="2800" b="1" dirty="0" smtClean="0"/>
              <a:t> le plus grand, le plus </a:t>
            </a:r>
            <a:r>
              <a:rPr lang="en-US" sz="2800" b="1" dirty="0" err="1" smtClean="0"/>
              <a:t>élégant</a:t>
            </a:r>
            <a:r>
              <a:rPr lang="en-US" sz="2800" b="1" dirty="0" smtClean="0"/>
              <a:t>, et le plus </a:t>
            </a:r>
            <a:r>
              <a:rPr lang="en-US" sz="2800" b="1" dirty="0" err="1" smtClean="0"/>
              <a:t>rapide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223" y="2246940"/>
            <a:ext cx="5826490" cy="35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Antoine le Chat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Antoine de Saint-Exupery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157" y="1514901"/>
            <a:ext cx="3384645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44" y="2616532"/>
            <a:ext cx="2079082" cy="276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00" y="2989825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 smtClean="0"/>
              <a:t>Quelle est la première chose que vous avez dessiné?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53431</TotalTime>
  <Words>76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Travail de cloche mercredi, le neuf mai</vt:lpstr>
      <vt:lpstr>Bonjour!</vt:lpstr>
      <vt:lpstr>SS France était le paquebot français le plus grand, le plus élégant, et le plus rapide.</vt:lpstr>
      <vt:lpstr> Antoine le Chat</vt:lpstr>
      <vt:lpstr>Antoine de Saint-Exupery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593</cp:revision>
  <cp:lastPrinted>2017-04-19T17:24:13Z</cp:lastPrinted>
  <dcterms:created xsi:type="dcterms:W3CDTF">2016-10-03T16:25:09Z</dcterms:created>
  <dcterms:modified xsi:type="dcterms:W3CDTF">2019-05-01T20:45:07Z</dcterms:modified>
</cp:coreProperties>
</file>