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407" r:id="rId2"/>
    <p:sldId id="386" r:id="rId3"/>
    <p:sldId id="409" r:id="rId4"/>
    <p:sldId id="414" r:id="rId5"/>
    <p:sldId id="415" r:id="rId6"/>
    <p:sldId id="400" r:id="rId7"/>
    <p:sldId id="416" r:id="rId8"/>
    <p:sldId id="417" r:id="rId9"/>
    <p:sldId id="413" r:id="rId10"/>
    <p:sldId id="337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07"/>
            <p14:sldId id="386"/>
            <p14:sldId id="409"/>
            <p14:sldId id="414"/>
            <p14:sldId id="415"/>
            <p14:sldId id="400"/>
            <p14:sldId id="416"/>
            <p14:sldId id="417"/>
            <p14:sldId id="413"/>
            <p14:sldId id="33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20D4B52-9420-49F1-B7F2-B1E98923A432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4EFB22-8470-4BB9-AEF0-7E7CB444C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2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Travail de cloche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Translate into French: </a:t>
            </a:r>
            <a:r>
              <a:rPr lang="en-US" dirty="0" smtClean="0"/>
              <a:t>I will eat lunch tomorrow at Chez Pierre and they will serve Anne and me so quickly that we will return here before fifth period begins.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Billet de sortie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Translate into French: </a:t>
            </a:r>
            <a:r>
              <a:rPr lang="en-US" dirty="0" smtClean="0"/>
              <a:t>When I give a Snickers to </a:t>
            </a:r>
            <a:r>
              <a:rPr lang="en-US" dirty="0" err="1" smtClean="0"/>
              <a:t>Karie</a:t>
            </a:r>
            <a:r>
              <a:rPr lang="en-US" dirty="0" smtClean="0"/>
              <a:t>, she will love me</a:t>
            </a:r>
            <a:r>
              <a:rPr lang="en-US" dirty="0" smtClean="0"/>
              <a:t>. As soon as she loves me I will give her five golden 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791"/>
          </a:xfrm>
        </p:spPr>
        <p:txBody>
          <a:bodyPr/>
          <a:lstStyle/>
          <a:p>
            <a:pPr algn="ctr"/>
            <a:r>
              <a:rPr lang="en-US" b="1" dirty="0" smtClean="0"/>
              <a:t>Bonjour!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26916"/>
            <a:ext cx="10515600" cy="4950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mar</a:t>
            </a:r>
            <a:r>
              <a:rPr lang="fr-FR" dirty="0" smtClean="0"/>
              <a:t>di</a:t>
            </a:r>
            <a:r>
              <a:rPr lang="fr-FR" dirty="0" smtClean="0"/>
              <a:t>, le </a:t>
            </a:r>
            <a:r>
              <a:rPr lang="fr-FR" dirty="0" smtClean="0"/>
              <a:t>sept mai</a:t>
            </a:r>
          </a:p>
          <a:p>
            <a:pPr marL="0" indent="0" algn="ctr">
              <a:buNone/>
            </a:pPr>
            <a:r>
              <a:rPr lang="fr-FR" dirty="0"/>
              <a:t>l</a:t>
            </a:r>
            <a:r>
              <a:rPr lang="fr-FR" dirty="0" smtClean="0"/>
              <a:t>a semaine de reconnaissance des profs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1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4437" y="292973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Le </a:t>
            </a:r>
            <a:r>
              <a:rPr lang="en-US" sz="2800" b="1" dirty="0" err="1" smtClean="0"/>
              <a:t>huit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mai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La </a:t>
            </a:r>
            <a:r>
              <a:rPr lang="en-US" sz="2800" b="1" dirty="0" smtClean="0"/>
              <a:t>fête de la </a:t>
            </a:r>
            <a:r>
              <a:rPr lang="en-US" sz="2800" b="1" dirty="0" err="1" smtClean="0"/>
              <a:t>victoire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524" y="2538412"/>
            <a:ext cx="4534930" cy="284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7385" y="1825625"/>
            <a:ext cx="39972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0455"/>
            <a:ext cx="10515600" cy="473122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 </a:t>
            </a:r>
            <a:r>
              <a:rPr lang="en-US" dirty="0" err="1" smtClean="0"/>
              <a:t>futur</a:t>
            </a:r>
            <a:r>
              <a:rPr lang="en-US" dirty="0" smtClean="0"/>
              <a:t> simple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/>
              <a:t>arler</a:t>
            </a:r>
            <a:r>
              <a:rPr lang="en-US" dirty="0" smtClean="0"/>
              <a:t>				</a:t>
            </a:r>
            <a:r>
              <a:rPr lang="en-US" dirty="0" err="1" smtClean="0"/>
              <a:t>sortir</a:t>
            </a:r>
            <a:r>
              <a:rPr lang="en-US" dirty="0" smtClean="0"/>
              <a:t>			</a:t>
            </a:r>
            <a:r>
              <a:rPr lang="en-US" dirty="0" err="1" smtClean="0"/>
              <a:t>apprendre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29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5741"/>
            <a:ext cx="10515600" cy="473122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 </a:t>
            </a:r>
            <a:r>
              <a:rPr lang="en-US" dirty="0" err="1" smtClean="0"/>
              <a:t>futur</a:t>
            </a:r>
            <a:r>
              <a:rPr lang="en-US" dirty="0" smtClean="0"/>
              <a:t> simple</a:t>
            </a:r>
          </a:p>
          <a:p>
            <a:pPr marL="0" indent="0">
              <a:buNone/>
            </a:pPr>
            <a:r>
              <a:rPr lang="en-US" dirty="0" err="1" smtClean="0"/>
              <a:t>quand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dès</a:t>
            </a:r>
            <a:r>
              <a:rPr lang="en-US" dirty="0" smtClean="0"/>
              <a:t> 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1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Devoirs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33381</TotalTime>
  <Words>94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Travail de cloche</vt:lpstr>
      <vt:lpstr>Bonjour!</vt:lpstr>
      <vt:lpstr>PowerPoint Presentation</vt:lpstr>
      <vt:lpstr>Le huit mai La fête de la victoire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</cp:lastModifiedBy>
  <cp:revision>443</cp:revision>
  <cp:lastPrinted>2017-05-05T15:44:53Z</cp:lastPrinted>
  <dcterms:created xsi:type="dcterms:W3CDTF">2016-10-03T16:25:09Z</dcterms:created>
  <dcterms:modified xsi:type="dcterms:W3CDTF">2019-05-06T22:11:53Z</dcterms:modified>
</cp:coreProperties>
</file>