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345" r:id="rId2"/>
    <p:sldId id="346" r:id="rId3"/>
    <p:sldId id="365" r:id="rId4"/>
    <p:sldId id="349" r:id="rId5"/>
    <p:sldId id="261" r:id="rId6"/>
    <p:sldId id="364" r:id="rId7"/>
    <p:sldId id="367" r:id="rId8"/>
    <p:sldId id="368" r:id="rId9"/>
    <p:sldId id="340" r:id="rId10"/>
    <p:sldId id="360" r:id="rId11"/>
    <p:sldId id="366" r:id="rId12"/>
    <p:sldId id="337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45"/>
            <p14:sldId id="346"/>
            <p14:sldId id="365"/>
            <p14:sldId id="349"/>
            <p14:sldId id="261"/>
            <p14:sldId id="364"/>
            <p14:sldId id="367"/>
            <p14:sldId id="368"/>
            <p14:sldId id="340"/>
            <p14:sldId id="360"/>
            <p14:sldId id="366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Travail de cloche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Translate into French: That week, Jacques and Claude were </a:t>
            </a:r>
            <a:r>
              <a:rPr lang="en-US" smtClean="0"/>
              <a:t>visiting France</a:t>
            </a:r>
            <a:r>
              <a:rPr lang="en-US" dirty="0" smtClean="0"/>
              <a:t>, and on Wednesday we visited Alain.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82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L’Examen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78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Devoirs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808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Billet de sortie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 smtClean="0"/>
              <a:t>Translate </a:t>
            </a:r>
            <a:r>
              <a:rPr lang="fr-FR" dirty="0" err="1" smtClean="0"/>
              <a:t>into</a:t>
            </a:r>
            <a:r>
              <a:rPr lang="fr-FR" dirty="0" smtClean="0"/>
              <a:t> French: </a:t>
            </a:r>
            <a:r>
              <a:rPr lang="fr-FR" dirty="0" err="1" smtClean="0"/>
              <a:t>We</a:t>
            </a:r>
            <a:r>
              <a:rPr lang="fr-FR" dirty="0" smtClean="0"/>
              <a:t> gave </a:t>
            </a:r>
            <a:r>
              <a:rPr lang="fr-FR" dirty="0" err="1" smtClean="0"/>
              <a:t>them</a:t>
            </a:r>
            <a:r>
              <a:rPr lang="fr-FR" dirty="0" smtClean="0"/>
              <a:t> to </a:t>
            </a:r>
            <a:r>
              <a:rPr lang="fr-FR" dirty="0" err="1" smtClean="0"/>
              <a:t>them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 smtClean="0"/>
              <a:t>Bonjour!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vendredi, le dix mai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4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Vendredi</a:t>
            </a:r>
            <a:r>
              <a:rPr lang="en-US" dirty="0" smtClean="0"/>
              <a:t>, </a:t>
            </a:r>
            <a:r>
              <a:rPr lang="en-US" dirty="0" err="1" smtClean="0"/>
              <a:t>vendredi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Rah, rah, rah</a:t>
            </a:r>
          </a:p>
          <a:p>
            <a:pPr marL="0" indent="0" algn="ctr">
              <a:buNone/>
            </a:pPr>
            <a:r>
              <a:rPr lang="en-US" dirty="0" err="1" smtClean="0"/>
              <a:t>Vendredi</a:t>
            </a:r>
            <a:r>
              <a:rPr lang="en-US" dirty="0" smtClean="0"/>
              <a:t>, </a:t>
            </a:r>
            <a:r>
              <a:rPr lang="en-US" dirty="0" err="1" smtClean="0"/>
              <a:t>vendredi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On y </a:t>
            </a:r>
            <a:r>
              <a:rPr lang="en-US" dirty="0" err="1" smtClean="0"/>
              <a:t>va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27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Pourquoi </a:t>
            </a:r>
            <a:r>
              <a:rPr lang="en-US" sz="3200" b="1" dirty="0" err="1" smtClean="0"/>
              <a:t>tombons</a:t>
            </a:r>
            <a:r>
              <a:rPr lang="en-US" sz="3200" b="1" dirty="0" smtClean="0"/>
              <a:t>-nous?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Nous </a:t>
            </a:r>
            <a:r>
              <a:rPr lang="en-US" sz="4000" dirty="0" err="1" smtClean="0"/>
              <a:t>tombons</a:t>
            </a:r>
            <a:r>
              <a:rPr lang="en-US" sz="4000" dirty="0" smtClean="0"/>
              <a:t> pour </a:t>
            </a:r>
            <a:r>
              <a:rPr lang="en-US" sz="4000" dirty="0" err="1" smtClean="0"/>
              <a:t>apprendre</a:t>
            </a:r>
            <a:r>
              <a:rPr lang="en-US" sz="4000" dirty="0" smtClean="0"/>
              <a:t> comment se lever.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4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Sommes</a:t>
            </a:r>
            <a:r>
              <a:rPr lang="en-US" dirty="0" smtClean="0">
                <a:solidFill>
                  <a:srgbClr val="FF0000"/>
                </a:solidFill>
              </a:rPr>
              <a:t>-nous </a:t>
            </a:r>
            <a:r>
              <a:rPr lang="en-US" dirty="0" err="1" smtClean="0">
                <a:solidFill>
                  <a:srgbClr val="FF0000"/>
                </a:solidFill>
              </a:rPr>
              <a:t>prêts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Nous </a:t>
            </a:r>
            <a:r>
              <a:rPr lang="en-US" dirty="0" err="1" smtClean="0">
                <a:solidFill>
                  <a:srgbClr val="002060"/>
                </a:solidFill>
              </a:rPr>
              <a:t>sommes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prêts</a:t>
            </a:r>
            <a:r>
              <a:rPr lang="en-US" dirty="0" smtClean="0">
                <a:solidFill>
                  <a:srgbClr val="002060"/>
                </a:solidFill>
              </a:rPr>
              <a:t> !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i="1" dirty="0" err="1" smtClean="0"/>
              <a:t>Moi</a:t>
            </a:r>
            <a:r>
              <a:rPr lang="en-US" sz="2800" b="1" i="1" dirty="0" smtClean="0"/>
              <a:t> Tituba, </a:t>
            </a:r>
            <a:r>
              <a:rPr lang="en-US" sz="2800" b="1" i="1" dirty="0" err="1" smtClean="0"/>
              <a:t>sorcière</a:t>
            </a:r>
            <a:r>
              <a:rPr lang="en-US" sz="2800" b="1" dirty="0" smtClean="0"/>
              <a:t>, written by </a:t>
            </a:r>
            <a:r>
              <a:rPr lang="en-US" sz="2800" b="1" dirty="0" err="1" smtClean="0"/>
              <a:t>Maryse</a:t>
            </a:r>
            <a:r>
              <a:rPr lang="en-US" sz="2800" b="1" dirty="0" smtClean="0"/>
              <a:t> Condé of </a:t>
            </a:r>
            <a:r>
              <a:rPr lang="en-US" sz="2800" b="1" dirty="0" err="1" smtClean="0"/>
              <a:t>Guadaloupe</a:t>
            </a:r>
            <a:r>
              <a:rPr lang="en-US" sz="2800" b="1" dirty="0" smtClean="0"/>
              <a:t>, is a novel imagining the life of a slave who was executed as a witch in Salem in 1692.</a:t>
            </a:r>
            <a:endParaRPr lang="fr-FR" sz="2800" b="1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64072" y="1965278"/>
            <a:ext cx="5595582" cy="4067032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187355" y="2142700"/>
            <a:ext cx="4135271" cy="3671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00152" y="2121913"/>
            <a:ext cx="3168787" cy="373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31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7469" y="2400517"/>
            <a:ext cx="5885621" cy="329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249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348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 smtClean="0"/>
              <a:t>Révision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8606"/>
            <a:ext cx="10515600" cy="497835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j</a:t>
            </a:r>
            <a:r>
              <a:rPr lang="en-US" dirty="0" err="1" smtClean="0"/>
              <a:t>ouer</a:t>
            </a:r>
            <a:r>
              <a:rPr lang="en-US" dirty="0" smtClean="0"/>
              <a:t> = to play</a:t>
            </a:r>
          </a:p>
          <a:p>
            <a:pPr marL="0" indent="0">
              <a:buNone/>
            </a:pPr>
            <a:r>
              <a:rPr lang="en-US" dirty="0" smtClean="0"/>
              <a:t>Nous </a:t>
            </a:r>
            <a:r>
              <a:rPr lang="en-US" dirty="0" err="1" smtClean="0"/>
              <a:t>allons</a:t>
            </a:r>
            <a:r>
              <a:rPr lang="en-US" dirty="0" smtClean="0"/>
              <a:t> </a:t>
            </a:r>
            <a:r>
              <a:rPr lang="en-US" dirty="0" err="1" smtClean="0"/>
              <a:t>jouer</a:t>
            </a:r>
            <a:r>
              <a:rPr lang="en-US" dirty="0" smtClean="0"/>
              <a:t> au basket aux </a:t>
            </a:r>
            <a:r>
              <a:rPr lang="en-US" dirty="0" err="1" smtClean="0"/>
              <a:t>jeux</a:t>
            </a:r>
            <a:r>
              <a:rPr lang="en-US" dirty="0" smtClean="0"/>
              <a:t> </a:t>
            </a:r>
            <a:r>
              <a:rPr lang="en-US" dirty="0" err="1" smtClean="0"/>
              <a:t>d’aigles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savent</a:t>
            </a:r>
            <a:r>
              <a:rPr lang="en-US" dirty="0" smtClean="0"/>
              <a:t> comment </a:t>
            </a:r>
            <a:r>
              <a:rPr lang="en-US" dirty="0" err="1" smtClean="0"/>
              <a:t>jouer</a:t>
            </a:r>
            <a:r>
              <a:rPr lang="en-US" dirty="0" smtClean="0"/>
              <a:t> du piano.</a:t>
            </a:r>
          </a:p>
          <a:p>
            <a:pPr marL="0" indent="0">
              <a:buNone/>
            </a:pP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aimes</a:t>
            </a:r>
            <a:r>
              <a:rPr lang="en-US" dirty="0" smtClean="0"/>
              <a:t> </a:t>
            </a:r>
            <a:r>
              <a:rPr lang="en-US" dirty="0" err="1" smtClean="0"/>
              <a:t>jouer</a:t>
            </a:r>
            <a:r>
              <a:rPr lang="en-US" dirty="0" smtClean="0"/>
              <a:t> à Monopoly.</a:t>
            </a:r>
          </a:p>
          <a:p>
            <a:pPr marL="0" indent="0">
              <a:buNone/>
            </a:pPr>
            <a:r>
              <a:rPr lang="en-US" dirty="0" smtClean="0"/>
              <a:t>Il </a:t>
            </a:r>
            <a:r>
              <a:rPr lang="en-US" dirty="0" err="1" smtClean="0"/>
              <a:t>faut</a:t>
            </a:r>
            <a:r>
              <a:rPr lang="en-US" dirty="0" smtClean="0"/>
              <a:t> </a:t>
            </a:r>
            <a:r>
              <a:rPr lang="en-US" dirty="0" err="1" smtClean="0"/>
              <a:t>avoir</a:t>
            </a:r>
            <a:r>
              <a:rPr lang="en-US" dirty="0" smtClean="0"/>
              <a:t> un </a:t>
            </a:r>
            <a:r>
              <a:rPr lang="en-US" dirty="0" err="1" smtClean="0"/>
              <a:t>ballon</a:t>
            </a:r>
            <a:r>
              <a:rPr lang="en-US" dirty="0" smtClean="0"/>
              <a:t> pour </a:t>
            </a:r>
            <a:r>
              <a:rPr lang="en-US" dirty="0" err="1" smtClean="0"/>
              <a:t>jouer</a:t>
            </a:r>
            <a:r>
              <a:rPr lang="en-US" dirty="0" smtClean="0"/>
              <a:t> au foot.</a:t>
            </a:r>
          </a:p>
          <a:p>
            <a:pPr marL="0" indent="0">
              <a:buNone/>
            </a:pPr>
            <a:r>
              <a:rPr lang="en-US" dirty="0" smtClean="0"/>
              <a:t>Il ne </a:t>
            </a:r>
            <a:r>
              <a:rPr lang="en-US" dirty="0" err="1" smtClean="0"/>
              <a:t>faut</a:t>
            </a:r>
            <a:r>
              <a:rPr lang="en-US" dirty="0" smtClean="0"/>
              <a:t> pas </a:t>
            </a:r>
            <a:r>
              <a:rPr lang="en-US" dirty="0" err="1" smtClean="0"/>
              <a:t>jouer</a:t>
            </a:r>
            <a:r>
              <a:rPr lang="en-US" dirty="0" smtClean="0"/>
              <a:t> au foot </a:t>
            </a:r>
            <a:r>
              <a:rPr lang="en-US" dirty="0" err="1" smtClean="0"/>
              <a:t>dans</a:t>
            </a:r>
            <a:r>
              <a:rPr lang="en-US" dirty="0" smtClean="0"/>
              <a:t> les couloirs à </a:t>
            </a:r>
            <a:r>
              <a:rPr lang="en-US" dirty="0" err="1" smtClean="0"/>
              <a:t>l’école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33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37864</TotalTime>
  <Words>157</Words>
  <Application>Microsoft Office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 Travail de cloche</vt:lpstr>
      <vt:lpstr>Bonjour!</vt:lpstr>
      <vt:lpstr>PowerPoint Presentation</vt:lpstr>
      <vt:lpstr>Pourquoi tombons-nous?</vt:lpstr>
      <vt:lpstr>PowerPoint Presentation</vt:lpstr>
      <vt:lpstr>Moi Tituba, sorcière, written by Maryse Condé of Guadaloupe, is a novel imagining the life of a slave who was executed as a witch in Salem in 1692.</vt:lpstr>
      <vt:lpstr>PowerPoint Presentation</vt:lpstr>
      <vt:lpstr>PowerPoint Presentation</vt:lpstr>
      <vt:lpstr>Révision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</cp:lastModifiedBy>
  <cp:revision>499</cp:revision>
  <cp:lastPrinted>2017-05-02T16:37:55Z</cp:lastPrinted>
  <dcterms:created xsi:type="dcterms:W3CDTF">2016-10-03T16:25:09Z</dcterms:created>
  <dcterms:modified xsi:type="dcterms:W3CDTF">2019-05-10T13:24:10Z</dcterms:modified>
</cp:coreProperties>
</file>