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3" r:id="rId2"/>
    <p:sldId id="386" r:id="rId3"/>
    <p:sldId id="421" r:id="rId4"/>
    <p:sldId id="422" r:id="rId5"/>
    <p:sldId id="423" r:id="rId6"/>
    <p:sldId id="420" r:id="rId7"/>
    <p:sldId id="411" r:id="rId8"/>
    <p:sldId id="413" r:id="rId9"/>
    <p:sldId id="414" r:id="rId10"/>
    <p:sldId id="33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3"/>
            <p14:sldId id="386"/>
            <p14:sldId id="421"/>
            <p14:sldId id="422"/>
            <p14:sldId id="423"/>
            <p14:sldId id="420"/>
            <p14:sldId id="411"/>
            <p14:sldId id="413"/>
            <p14:sldId id="414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82A3-4AAB-4A3E-AB13-87CA11D139E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0F48-0D49-4A24-AD99-E1876664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0F48-0D49-4A24-AD99-E1876664BB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0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</a:t>
            </a:r>
            <a:r>
              <a:rPr lang="en-US" sz="2800" b="1" dirty="0" smtClean="0"/>
              <a:t>de cloche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32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</a:t>
            </a:r>
            <a:r>
              <a:rPr lang="en-US" dirty="0" err="1" smtClean="0"/>
              <a:t>derniers</a:t>
            </a:r>
            <a:r>
              <a:rPr lang="en-US" dirty="0" smtClean="0"/>
              <a:t> mots que M. Hamel a </a:t>
            </a:r>
            <a:r>
              <a:rPr lang="en-US" dirty="0" err="1" smtClean="0"/>
              <a:t>écrit</a:t>
            </a:r>
            <a:r>
              <a:rPr lang="en-US" dirty="0" smtClean="0"/>
              <a:t> à la fin de la </a:t>
            </a:r>
            <a:r>
              <a:rPr lang="en-US" dirty="0" err="1" smtClean="0"/>
              <a:t>dernière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22" y="15784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Pourquoi</a:t>
            </a:r>
            <a:r>
              <a:rPr lang="en-US" dirty="0" smtClean="0"/>
              <a:t> les </a:t>
            </a:r>
            <a:r>
              <a:rPr lang="en-US" dirty="0" err="1"/>
              <a:t>A</a:t>
            </a:r>
            <a:r>
              <a:rPr lang="en-US" smtClean="0"/>
              <a:t>llemands</a:t>
            </a:r>
            <a:r>
              <a:rPr lang="en-US" dirty="0" smtClean="0"/>
              <a:t> </a:t>
            </a:r>
            <a:r>
              <a:rPr lang="en-US" dirty="0" err="1" smtClean="0"/>
              <a:t>pensaient</a:t>
            </a:r>
            <a:r>
              <a:rPr lang="en-US" dirty="0" smtClean="0"/>
              <a:t> que les </a:t>
            </a:r>
            <a:r>
              <a:rPr lang="en-US" dirty="0" err="1" smtClean="0"/>
              <a:t>Alsatiens</a:t>
            </a:r>
            <a:r>
              <a:rPr lang="en-US" dirty="0" smtClean="0"/>
              <a:t> </a:t>
            </a:r>
            <a:r>
              <a:rPr lang="en-US" dirty="0" err="1" smtClean="0"/>
              <a:t>n’étaient</a:t>
            </a:r>
            <a:r>
              <a:rPr lang="en-US" dirty="0" smtClean="0"/>
              <a:t> </a:t>
            </a:r>
            <a:r>
              <a:rPr lang="en-US" dirty="0" err="1" smtClean="0"/>
              <a:t>vraiment</a:t>
            </a:r>
            <a:r>
              <a:rPr lang="en-US" dirty="0" smtClean="0"/>
              <a:t> pas </a:t>
            </a:r>
            <a:r>
              <a:rPr lang="en-US" dirty="0" err="1" smtClean="0"/>
              <a:t>Francais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lundi</a:t>
            </a:r>
            <a:r>
              <a:rPr lang="fr-FR" dirty="0" smtClean="0"/>
              <a:t>, le </a:t>
            </a:r>
            <a:r>
              <a:rPr lang="fr-FR" dirty="0" smtClean="0"/>
              <a:t>t</a:t>
            </a:r>
            <a:r>
              <a:rPr lang="fr-FR" dirty="0" smtClean="0"/>
              <a:t>reize </a:t>
            </a:r>
            <a:r>
              <a:rPr lang="fr-FR" dirty="0" smtClean="0"/>
              <a:t>mai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Cherchez la femme!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08" y="2025631"/>
            <a:ext cx="4866368" cy="323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7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Churchy </a:t>
            </a:r>
            <a:r>
              <a:rPr lang="en-US" dirty="0" err="1" smtClean="0"/>
              <a:t>Lafemme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346" y="1825625"/>
            <a:ext cx="2571493" cy="343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9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2573" y="1873499"/>
            <a:ext cx="2991416" cy="404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8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Louis-</a:t>
            </a:r>
            <a:r>
              <a:rPr lang="en-US" sz="2800" b="1" dirty="0" err="1" smtClean="0"/>
              <a:t>Phillipe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D’Alembert</a:t>
            </a:r>
            <a:r>
              <a:rPr lang="en-US" sz="2800" b="1" dirty="0" smtClean="0"/>
              <a:t> is a Haitian novelist and poet who writes in both French and Haitian Creole</a:t>
            </a:r>
            <a:endParaRPr lang="fr-FR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043" y="1915297"/>
            <a:ext cx="4744995" cy="373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German must be taught in schools in Alsace – </a:t>
            </a:r>
            <a:r>
              <a:rPr lang="en-US" dirty="0" err="1" smtClean="0"/>
              <a:t>Lorrainne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must not teach anything but German in the schools of Alsace – Lorraine.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is necessary that Mr. Hamel know how to teach in German if he wishes to continue at the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005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La </a:t>
            </a:r>
            <a:r>
              <a:rPr lang="en-US" dirty="0" err="1" smtClean="0"/>
              <a:t>dernière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Révision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Unité</a:t>
            </a:r>
            <a:r>
              <a:rPr lang="en-US" dirty="0" smtClean="0"/>
              <a:t>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36735</TotalTime>
  <Words>118</Words>
  <Application>Microsoft Office PowerPoint</Application>
  <PresentationFormat>Widescreen</PresentationFormat>
  <Paragraphs>64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Travail de cloche  </vt:lpstr>
      <vt:lpstr>Bonjour!</vt:lpstr>
      <vt:lpstr>PowerPoint Presentation</vt:lpstr>
      <vt:lpstr>PowerPoint Presentation</vt:lpstr>
      <vt:lpstr>PowerPoint Presentation</vt:lpstr>
      <vt:lpstr>Louis-Phillipe D’Alembert is a Haitian novelist and poet who writes in both French and Haitian Creole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470</cp:revision>
  <cp:lastPrinted>2017-05-05T15:44:53Z</cp:lastPrinted>
  <dcterms:created xsi:type="dcterms:W3CDTF">2016-10-03T16:25:09Z</dcterms:created>
  <dcterms:modified xsi:type="dcterms:W3CDTF">2019-05-12T20:25:57Z</dcterms:modified>
</cp:coreProperties>
</file>