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8" r:id="rId2"/>
    <p:sldId id="331" r:id="rId3"/>
    <p:sldId id="344" r:id="rId4"/>
    <p:sldId id="359" r:id="rId5"/>
    <p:sldId id="360" r:id="rId6"/>
    <p:sldId id="361" r:id="rId7"/>
    <p:sldId id="345" r:id="rId8"/>
    <p:sldId id="346" r:id="rId9"/>
    <p:sldId id="351" r:id="rId10"/>
    <p:sldId id="353" r:id="rId11"/>
    <p:sldId id="352" r:id="rId12"/>
    <p:sldId id="354" r:id="rId13"/>
    <p:sldId id="347" r:id="rId14"/>
    <p:sldId id="350" r:id="rId15"/>
    <p:sldId id="348" r:id="rId16"/>
    <p:sldId id="349" r:id="rId17"/>
    <p:sldId id="355" r:id="rId18"/>
    <p:sldId id="356" r:id="rId19"/>
    <p:sldId id="35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358"/>
            <p14:sldId id="331"/>
            <p14:sldId id="344"/>
            <p14:sldId id="359"/>
            <p14:sldId id="360"/>
            <p14:sldId id="361"/>
            <p14:sldId id="345"/>
            <p14:sldId id="346"/>
            <p14:sldId id="351"/>
            <p14:sldId id="353"/>
            <p14:sldId id="352"/>
            <p14:sldId id="354"/>
            <p14:sldId id="347"/>
            <p14:sldId id="350"/>
            <p14:sldId id="348"/>
            <p14:sldId id="349"/>
            <p14:sldId id="355"/>
            <p14:sldId id="356"/>
            <p14:sldId id="357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0" y="40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8/26/2019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8/26/2019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in the present tense.</a:t>
            </a:r>
          </a:p>
        </p:txBody>
      </p:sp>
    </p:spTree>
    <p:extLst>
      <p:ext uri="{BB962C8B-B14F-4D97-AF65-F5344CB8AC3E}">
        <p14:creationId xmlns:p14="http://schemas.microsoft.com/office/powerpoint/2010/main" val="1292825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L’Imparfait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 mode of the past tense.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Used to describe…</a:t>
            </a:r>
          </a:p>
          <a:p>
            <a:pPr marL="0" indent="0">
              <a:buNone/>
            </a:pPr>
            <a:r>
              <a:rPr lang="en-US" dirty="0"/>
              <a:t>	habitual actions of the past.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ils</a:t>
            </a:r>
            <a:r>
              <a:rPr lang="en-US" dirty="0"/>
              <a:t> </a:t>
            </a:r>
            <a:r>
              <a:rPr lang="en-US" dirty="0" err="1"/>
              <a:t>étaient</a:t>
            </a:r>
            <a:r>
              <a:rPr lang="en-US" dirty="0"/>
              <a:t> </a:t>
            </a:r>
            <a:r>
              <a:rPr lang="en-US" dirty="0" err="1"/>
              <a:t>jeunes</a:t>
            </a:r>
            <a:r>
              <a:rPr lang="en-US" dirty="0"/>
              <a:t>, Justin et Justine </a:t>
            </a:r>
            <a:r>
              <a:rPr lang="en-US" dirty="0" err="1"/>
              <a:t>jouaient</a:t>
            </a:r>
            <a:r>
              <a:rPr lang="en-US" dirty="0"/>
              <a:t> à  </a:t>
            </a:r>
            <a:r>
              <a:rPr lang="en-US" i="1" dirty="0"/>
              <a:t>Monopoly </a:t>
            </a:r>
            <a:r>
              <a:rPr lang="en-US" dirty="0"/>
              <a:t>le 		</a:t>
            </a:r>
            <a:r>
              <a:rPr lang="en-US" dirty="0" err="1"/>
              <a:t>samedi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chantais</a:t>
            </a:r>
            <a:r>
              <a:rPr lang="en-US" dirty="0"/>
              <a:t> tout le temps </a:t>
            </a:r>
            <a:r>
              <a:rPr lang="en-US" dirty="0" err="1"/>
              <a:t>quand</a:t>
            </a:r>
            <a:r>
              <a:rPr lang="en-US" dirty="0"/>
              <a:t> </a:t>
            </a:r>
            <a:r>
              <a:rPr lang="en-US" dirty="0" err="1"/>
              <a:t>tu</a:t>
            </a:r>
            <a:r>
              <a:rPr lang="en-US" dirty="0"/>
              <a:t> </a:t>
            </a:r>
            <a:r>
              <a:rPr lang="en-US" dirty="0" err="1"/>
              <a:t>habitais</a:t>
            </a:r>
            <a:r>
              <a:rPr lang="en-US" dirty="0"/>
              <a:t> Vermont.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598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L’Imparfait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 mode of the past tense.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Used to describe…</a:t>
            </a:r>
          </a:p>
          <a:p>
            <a:pPr marL="0" indent="0">
              <a:buNone/>
            </a:pPr>
            <a:r>
              <a:rPr lang="en-US" dirty="0"/>
              <a:t>	two simultaneous actions of the past.</a:t>
            </a:r>
          </a:p>
          <a:p>
            <a:pPr marL="0" indent="0">
              <a:buNone/>
            </a:pPr>
            <a:r>
              <a:rPr lang="en-US" dirty="0"/>
              <a:t>	Nous </a:t>
            </a:r>
            <a:r>
              <a:rPr lang="en-US" dirty="0" err="1"/>
              <a:t>faisions</a:t>
            </a:r>
            <a:r>
              <a:rPr lang="en-US" dirty="0"/>
              <a:t> la </a:t>
            </a:r>
            <a:r>
              <a:rPr lang="en-US" dirty="0" err="1"/>
              <a:t>lessive</a:t>
            </a:r>
            <a:r>
              <a:rPr lang="en-US" dirty="0"/>
              <a:t> et nous </a:t>
            </a:r>
            <a:r>
              <a:rPr lang="en-US" dirty="0" err="1"/>
              <a:t>écoutions</a:t>
            </a:r>
            <a:r>
              <a:rPr lang="en-US" dirty="0"/>
              <a:t> la </a:t>
            </a:r>
            <a:r>
              <a:rPr lang="en-US" dirty="0" err="1"/>
              <a:t>musique</a:t>
            </a:r>
            <a:r>
              <a:rPr lang="en-US" dirty="0"/>
              <a:t> de </a:t>
            </a:r>
            <a:r>
              <a:rPr lang="en-US" dirty="0" err="1"/>
              <a:t>Adèle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205302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L’Imparfait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 mode of the past tense.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Used to describe…</a:t>
            </a:r>
          </a:p>
          <a:p>
            <a:pPr marL="0" indent="0">
              <a:buNone/>
            </a:pPr>
            <a:r>
              <a:rPr lang="en-US" dirty="0"/>
              <a:t>	an action in the process of being completed.</a:t>
            </a:r>
          </a:p>
          <a:p>
            <a:pPr marL="0" indent="0">
              <a:buNone/>
            </a:pPr>
            <a:r>
              <a:rPr lang="en-US" dirty="0"/>
              <a:t>	Victor Hugo </a:t>
            </a:r>
            <a:r>
              <a:rPr lang="en-US" dirty="0" err="1"/>
              <a:t>écrivait</a:t>
            </a:r>
            <a:r>
              <a:rPr lang="en-US" dirty="0"/>
              <a:t> </a:t>
            </a:r>
            <a:r>
              <a:rPr lang="en-US" i="1" dirty="0"/>
              <a:t>Les </a:t>
            </a:r>
            <a:r>
              <a:rPr lang="en-US" i="1" dirty="0" err="1"/>
              <a:t>Misérables</a:t>
            </a:r>
            <a:r>
              <a:rPr lang="en-US" i="1" dirty="0"/>
              <a:t> </a:t>
            </a:r>
            <a:r>
              <a:rPr lang="en-US" dirty="0"/>
              <a:t>à </a:t>
            </a:r>
            <a:r>
              <a:rPr lang="en-US" dirty="0" err="1"/>
              <a:t>l’heure</a:t>
            </a:r>
            <a:r>
              <a:rPr lang="en-US" dirty="0"/>
              <a:t> de </a:t>
            </a:r>
            <a:r>
              <a:rPr lang="en-US" dirty="0" err="1"/>
              <a:t>souper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950165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 Passé </a:t>
            </a:r>
            <a:r>
              <a:rPr lang="en-US" dirty="0" err="1"/>
              <a:t>Composé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 mode of the past tense.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Used to describe…</a:t>
            </a:r>
          </a:p>
          <a:p>
            <a:pPr marL="0" indent="0">
              <a:buNone/>
            </a:pPr>
            <a:r>
              <a:rPr lang="en-US" dirty="0"/>
              <a:t>	an event that occurred during a specified time period.</a:t>
            </a:r>
          </a:p>
          <a:p>
            <a:pPr marL="0" indent="0">
              <a:buNone/>
            </a:pPr>
            <a:r>
              <a:rPr lang="en-US" dirty="0"/>
              <a:t>	La </a:t>
            </a:r>
            <a:r>
              <a:rPr lang="en-US" dirty="0" err="1"/>
              <a:t>deuxième</a:t>
            </a:r>
            <a:r>
              <a:rPr lang="en-US" dirty="0"/>
              <a:t> guerre </a:t>
            </a:r>
            <a:r>
              <a:rPr lang="en-US" dirty="0" err="1"/>
              <a:t>mondiale</a:t>
            </a:r>
            <a:r>
              <a:rPr lang="en-US" dirty="0"/>
              <a:t> a </a:t>
            </a:r>
            <a:r>
              <a:rPr lang="en-US" dirty="0" err="1"/>
              <a:t>duré</a:t>
            </a:r>
            <a:r>
              <a:rPr lang="en-US" dirty="0"/>
              <a:t> de 1931 à 1945.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Clothilde</a:t>
            </a:r>
            <a:r>
              <a:rPr lang="en-US" dirty="0"/>
              <a:t> a </a:t>
            </a:r>
            <a:r>
              <a:rPr lang="en-US" dirty="0" err="1"/>
              <a:t>habité</a:t>
            </a:r>
            <a:r>
              <a:rPr lang="en-US" dirty="0"/>
              <a:t> Rouen pendant six ans.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37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 Passé </a:t>
            </a:r>
            <a:r>
              <a:rPr lang="en-US" dirty="0" err="1"/>
              <a:t>Composé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 mode of the past tense.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Used to describe…</a:t>
            </a:r>
          </a:p>
          <a:p>
            <a:pPr marL="0" indent="0">
              <a:buNone/>
            </a:pPr>
            <a:r>
              <a:rPr lang="en-US" dirty="0"/>
              <a:t>	an event that occurred during a specified time period.</a:t>
            </a:r>
          </a:p>
          <a:p>
            <a:pPr marL="0" indent="0">
              <a:buNone/>
            </a:pPr>
            <a:r>
              <a:rPr lang="en-US" dirty="0"/>
              <a:t>	La </a:t>
            </a:r>
            <a:r>
              <a:rPr lang="en-US" dirty="0" err="1"/>
              <a:t>deuxième</a:t>
            </a:r>
            <a:r>
              <a:rPr lang="en-US" dirty="0"/>
              <a:t> guerre </a:t>
            </a:r>
            <a:r>
              <a:rPr lang="en-US" dirty="0" err="1"/>
              <a:t>mondiale</a:t>
            </a:r>
            <a:r>
              <a:rPr lang="en-US" dirty="0"/>
              <a:t> a </a:t>
            </a:r>
            <a:r>
              <a:rPr lang="en-US" dirty="0" err="1"/>
              <a:t>duré</a:t>
            </a:r>
            <a:r>
              <a:rPr lang="en-US" dirty="0"/>
              <a:t> de 1931 à 1945.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Clothilde</a:t>
            </a:r>
            <a:r>
              <a:rPr lang="en-US" dirty="0"/>
              <a:t> a </a:t>
            </a:r>
            <a:r>
              <a:rPr lang="en-US" dirty="0" err="1"/>
              <a:t>habité</a:t>
            </a:r>
            <a:r>
              <a:rPr lang="en-US" dirty="0"/>
              <a:t> Rouen pendant six ans.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463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 Passé </a:t>
            </a:r>
            <a:r>
              <a:rPr lang="en-US" dirty="0" err="1"/>
              <a:t>Composé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 mode of the past tense.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Used to describe…</a:t>
            </a:r>
          </a:p>
          <a:p>
            <a:pPr marL="0" indent="0">
              <a:buNone/>
            </a:pPr>
            <a:r>
              <a:rPr lang="en-US" dirty="0"/>
              <a:t>	a succession of events in the past.</a:t>
            </a:r>
          </a:p>
          <a:p>
            <a:pPr marL="0" indent="0">
              <a:buNone/>
            </a:pPr>
            <a:r>
              <a:rPr lang="en-US" dirty="0"/>
              <a:t>	Ce </a:t>
            </a:r>
            <a:r>
              <a:rPr lang="en-US" dirty="0" err="1"/>
              <a:t>matin</a:t>
            </a:r>
            <a:r>
              <a:rPr lang="en-US" dirty="0"/>
              <a:t>, je me </a:t>
            </a:r>
            <a:r>
              <a:rPr lang="en-US" dirty="0" err="1"/>
              <a:t>suis</a:t>
            </a:r>
            <a:r>
              <a:rPr lang="en-US" dirty="0"/>
              <a:t> </a:t>
            </a:r>
            <a:r>
              <a:rPr lang="en-US" dirty="0" err="1"/>
              <a:t>levé</a:t>
            </a:r>
            <a:r>
              <a:rPr lang="en-US" dirty="0"/>
              <a:t>, </a:t>
            </a:r>
            <a:r>
              <a:rPr lang="en-US" dirty="0" err="1"/>
              <a:t>j’ai</a:t>
            </a:r>
            <a:r>
              <a:rPr lang="en-US" dirty="0"/>
              <a:t> </a:t>
            </a:r>
            <a:r>
              <a:rPr lang="en-US" dirty="0" err="1"/>
              <a:t>mangé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brioche à la </a:t>
            </a:r>
            <a:r>
              <a:rPr lang="en-US" dirty="0" err="1"/>
              <a:t>cannelle</a:t>
            </a:r>
            <a:r>
              <a:rPr lang="en-US" dirty="0"/>
              <a:t>, et 		je </a:t>
            </a:r>
            <a:r>
              <a:rPr lang="en-US" dirty="0" err="1"/>
              <a:t>suis</a:t>
            </a:r>
            <a:r>
              <a:rPr lang="en-US" dirty="0"/>
              <a:t> </a:t>
            </a:r>
            <a:r>
              <a:rPr lang="en-US" dirty="0" err="1"/>
              <a:t>allé</a:t>
            </a:r>
            <a:r>
              <a:rPr lang="en-US" dirty="0"/>
              <a:t> à </a:t>
            </a:r>
            <a:r>
              <a:rPr lang="en-US" dirty="0" err="1"/>
              <a:t>l’école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	Ce </a:t>
            </a:r>
            <a:r>
              <a:rPr lang="en-US" dirty="0" err="1"/>
              <a:t>matin</a:t>
            </a:r>
            <a:r>
              <a:rPr lang="en-US" dirty="0"/>
              <a:t>, ma </a:t>
            </a:r>
            <a:r>
              <a:rPr lang="en-US" dirty="0" err="1"/>
              <a:t>soeur</a:t>
            </a:r>
            <a:r>
              <a:rPr lang="en-US" dirty="0"/>
              <a:t> </a:t>
            </a:r>
            <a:r>
              <a:rPr lang="en-US" dirty="0" err="1"/>
              <a:t>s’est</a:t>
            </a:r>
            <a:r>
              <a:rPr lang="en-US" dirty="0"/>
              <a:t> </a:t>
            </a:r>
            <a:r>
              <a:rPr lang="en-US" dirty="0" err="1"/>
              <a:t>levée</a:t>
            </a:r>
            <a:r>
              <a:rPr lang="en-US" dirty="0"/>
              <a:t>, </a:t>
            </a:r>
            <a:r>
              <a:rPr lang="en-US" dirty="0" err="1"/>
              <a:t>elle</a:t>
            </a:r>
            <a:r>
              <a:rPr lang="en-US" dirty="0"/>
              <a:t> a </a:t>
            </a:r>
            <a:r>
              <a:rPr lang="en-US" dirty="0" err="1"/>
              <a:t>mangé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brioche à la 			</a:t>
            </a:r>
            <a:r>
              <a:rPr lang="en-US" dirty="0" err="1"/>
              <a:t>cannelle</a:t>
            </a:r>
            <a:r>
              <a:rPr lang="en-US" dirty="0"/>
              <a:t>, et </a:t>
            </a:r>
            <a:r>
              <a:rPr lang="en-US" dirty="0" err="1"/>
              <a:t>elle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allée</a:t>
            </a:r>
            <a:r>
              <a:rPr lang="en-US" dirty="0"/>
              <a:t> à </a:t>
            </a:r>
            <a:r>
              <a:rPr lang="en-US" dirty="0" err="1"/>
              <a:t>l’école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98055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Le Passé </a:t>
            </a:r>
            <a:r>
              <a:rPr lang="en-US" dirty="0" err="1"/>
              <a:t>Composé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 mode of the past tense.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Used to describe…</a:t>
            </a:r>
          </a:p>
          <a:p>
            <a:pPr marL="0" indent="0">
              <a:buNone/>
            </a:pPr>
            <a:r>
              <a:rPr lang="en-US" dirty="0"/>
              <a:t>	an event which interrupted an on-going action of the past .</a:t>
            </a:r>
          </a:p>
          <a:p>
            <a:pPr marL="0" indent="0">
              <a:buNone/>
            </a:pPr>
            <a:r>
              <a:rPr lang="en-US" dirty="0"/>
              <a:t>	Nous </a:t>
            </a:r>
            <a:r>
              <a:rPr lang="en-US" dirty="0" err="1"/>
              <a:t>regardions</a:t>
            </a:r>
            <a:r>
              <a:rPr lang="en-US" dirty="0"/>
              <a:t> la pièce au </a:t>
            </a:r>
            <a:r>
              <a:rPr lang="en-US" dirty="0" err="1"/>
              <a:t>théâtre</a:t>
            </a:r>
            <a:r>
              <a:rPr lang="en-US" dirty="0"/>
              <a:t> </a:t>
            </a:r>
            <a:r>
              <a:rPr lang="en-US" dirty="0" err="1"/>
              <a:t>quand</a:t>
            </a:r>
            <a:r>
              <a:rPr lang="en-US" dirty="0"/>
              <a:t> un </a:t>
            </a:r>
            <a:r>
              <a:rPr lang="en-US" dirty="0" err="1"/>
              <a:t>incendie</a:t>
            </a:r>
            <a:r>
              <a:rPr lang="en-US" dirty="0"/>
              <a:t> a 			        </a:t>
            </a:r>
            <a:r>
              <a:rPr lang="en-US" dirty="0" err="1"/>
              <a:t>commencé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5033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Régardez</a:t>
            </a:r>
            <a:r>
              <a:rPr lang="en-US" dirty="0"/>
              <a:t> le </a:t>
            </a:r>
            <a:r>
              <a:rPr lang="en-US" dirty="0" err="1"/>
              <a:t>vocabulaire</a:t>
            </a:r>
            <a:r>
              <a:rPr lang="en-US" dirty="0"/>
              <a:t> de p. 18.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à </a:t>
            </a:r>
            <a:r>
              <a:rPr lang="en-US" dirty="0" err="1"/>
              <a:t>l’imparfait</a:t>
            </a:r>
            <a:r>
              <a:rPr lang="en-US" dirty="0"/>
              <a:t> qui </a:t>
            </a:r>
            <a:r>
              <a:rPr lang="en-US" dirty="0" err="1"/>
              <a:t>utilise</a:t>
            </a:r>
            <a:r>
              <a:rPr lang="en-US" dirty="0"/>
              <a:t> un mot de la </a:t>
            </a:r>
            <a:r>
              <a:rPr lang="en-US" dirty="0" err="1"/>
              <a:t>liste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fr-FR" dirty="0"/>
              <a:t>Écrivez une phrase au passé composé qui utilise un autre mot.</a:t>
            </a:r>
          </a:p>
          <a:p>
            <a:pPr marL="0" indent="0">
              <a:buNone/>
            </a:pPr>
            <a:r>
              <a:rPr lang="fr-FR" dirty="0"/>
              <a:t>Écrivez une phrase qui utilisent le passé composé et l’imparfait et deux mots de la liste que </a:t>
            </a:r>
            <a:r>
              <a:rPr lang="en-US" dirty="0" err="1"/>
              <a:t>vous</a:t>
            </a:r>
            <a:r>
              <a:rPr lang="en-US" dirty="0"/>
              <a:t> </a:t>
            </a:r>
            <a:r>
              <a:rPr lang="en-US" dirty="0" err="1"/>
              <a:t>n’avez</a:t>
            </a:r>
            <a:r>
              <a:rPr lang="en-US" dirty="0"/>
              <a:t> </a:t>
            </a:r>
            <a:r>
              <a:rPr lang="en-US" dirty="0" err="1"/>
              <a:t>déja</a:t>
            </a:r>
            <a:r>
              <a:rPr lang="en-US" dirty="0"/>
              <a:t> pas </a:t>
            </a:r>
            <a:r>
              <a:rPr lang="en-US" dirty="0" err="1"/>
              <a:t>utilisé</a:t>
            </a:r>
            <a:r>
              <a:rPr lang="en-US" dirty="0"/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589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La </a:t>
            </a:r>
            <a:r>
              <a:rPr lang="en-US" sz="2800" b="1" dirty="0" err="1"/>
              <a:t>Révision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are two modes of the past tense?</a:t>
            </a:r>
          </a:p>
          <a:p>
            <a:pPr marL="0" indent="0">
              <a:buNone/>
            </a:pPr>
            <a:r>
              <a:rPr lang="en-US" dirty="0"/>
              <a:t>When does one use the </a:t>
            </a:r>
            <a:r>
              <a:rPr lang="en-US" dirty="0" err="1"/>
              <a:t>imparfait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When does one use the passé </a:t>
            </a:r>
            <a:r>
              <a:rPr lang="en-US" dirty="0" err="1"/>
              <a:t>composé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263795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which uses either the </a:t>
            </a:r>
            <a:r>
              <a:rPr lang="en-US" dirty="0" err="1"/>
              <a:t>imparfait</a:t>
            </a:r>
            <a:r>
              <a:rPr lang="en-US"/>
              <a:t> or </a:t>
            </a:r>
            <a:r>
              <a:rPr lang="en-US" dirty="0"/>
              <a:t>the passé </a:t>
            </a:r>
            <a:r>
              <a:rPr lang="en-US" dirty="0" err="1"/>
              <a:t>composé</a:t>
            </a:r>
            <a:r>
              <a:rPr lang="en-US" dirty="0"/>
              <a:t> which describes something which happened in class today.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8465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dirty="0"/>
              <a:t>mardi, le vingt huit août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</a:t>
            </a:r>
            <a:r>
              <a:rPr lang="fr-FR" dirty="0" err="1"/>
              <a:t>cultur</a:t>
            </a:r>
            <a:r>
              <a:rPr lang="fr-FR" dirty="0"/>
              <a:t> francophone</a:t>
            </a:r>
          </a:p>
          <a:p>
            <a:pPr marL="0" indent="0" algn="ctr">
              <a:buNone/>
            </a:pPr>
            <a:r>
              <a:rPr lang="fr-FR" dirty="0"/>
              <a:t>le passé</a:t>
            </a:r>
          </a:p>
          <a:p>
            <a:pPr marL="0" indent="0" algn="ctr">
              <a:buNone/>
            </a:pPr>
            <a:r>
              <a:rPr lang="fr-FR" dirty="0"/>
              <a:t>le passé composé et l’imparfait</a:t>
            </a:r>
          </a:p>
          <a:p>
            <a:pPr marL="0" indent="0" algn="ctr">
              <a:buNone/>
            </a:pPr>
            <a:r>
              <a:rPr lang="fr-FR" dirty="0"/>
              <a:t>D’Accord! pp. 10 - 11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There are three hereditary kings who are the head of there island’s government in the French collectivity of Wallis and Futuna.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56DB86-0BE9-4820-AC35-D52FD3F599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0455BC-910A-479A-B4B8-B1A493F6C7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8361" y="2420178"/>
            <a:ext cx="4160440" cy="316064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6EA3CAD-C9BB-46F7-A4B7-4A7763892A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6986" y="2440541"/>
            <a:ext cx="4564639" cy="3045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938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Revision du passé.</a:t>
            </a:r>
          </a:p>
        </p:txBody>
      </p:sp>
    </p:spTree>
    <p:extLst>
      <p:ext uri="{BB962C8B-B14F-4D97-AF65-F5344CB8AC3E}">
        <p14:creationId xmlns:p14="http://schemas.microsoft.com/office/powerpoint/2010/main" val="2226099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past, the present, and the future walked into a bar.</a:t>
            </a:r>
            <a:br>
              <a:rPr lang="en-US" sz="2800" b="1" dirty="0"/>
            </a:br>
            <a:endParaRPr lang="en-US" sz="2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74961" y="1847429"/>
            <a:ext cx="6473337" cy="43077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80179" y="3398293"/>
            <a:ext cx="1037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le</a:t>
            </a:r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passé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18161" y="3767625"/>
            <a:ext cx="1160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le </a:t>
            </a:r>
            <a:r>
              <a:rPr lang="en-US" dirty="0" err="1">
                <a:solidFill>
                  <a:schemeClr val="bg1"/>
                </a:solidFill>
              </a:rPr>
              <a:t>présent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14949" y="3767625"/>
            <a:ext cx="996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le </a:t>
            </a:r>
            <a:r>
              <a:rPr lang="en-US" dirty="0" err="1">
                <a:solidFill>
                  <a:schemeClr val="bg1"/>
                </a:solidFill>
              </a:rPr>
              <a:t>futur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29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The past, the present, and the future walked into a bar.</a:t>
            </a:r>
            <a:br>
              <a:rPr lang="en-US" sz="2800" b="1" dirty="0"/>
            </a:br>
            <a:r>
              <a:rPr lang="en-US" sz="2800" b="1" dirty="0"/>
              <a:t>It was a tense moment.</a:t>
            </a:r>
            <a:br>
              <a:rPr lang="en-US" sz="2800" b="1" dirty="0"/>
            </a:br>
            <a:endParaRPr lang="en-US" sz="28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74961" y="1847429"/>
            <a:ext cx="6473337" cy="430771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80179" y="3398293"/>
            <a:ext cx="10372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le</a:t>
            </a:r>
            <a:r>
              <a:rPr lang="en-US" dirty="0"/>
              <a:t> </a:t>
            </a:r>
            <a:r>
              <a:rPr lang="en-US" dirty="0">
                <a:solidFill>
                  <a:schemeClr val="bg1"/>
                </a:solidFill>
              </a:rPr>
              <a:t>passé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18161" y="3767625"/>
            <a:ext cx="1160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le </a:t>
            </a:r>
            <a:r>
              <a:rPr lang="en-US" dirty="0" err="1">
                <a:solidFill>
                  <a:schemeClr val="bg1"/>
                </a:solidFill>
              </a:rPr>
              <a:t>présent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14949" y="3767625"/>
            <a:ext cx="996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le </a:t>
            </a:r>
            <a:r>
              <a:rPr lang="en-US" dirty="0" err="1">
                <a:solidFill>
                  <a:schemeClr val="bg1"/>
                </a:solidFill>
              </a:rPr>
              <a:t>futur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22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 passé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past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Le passé </a:t>
            </a:r>
            <a:r>
              <a:rPr lang="en-US" dirty="0" err="1"/>
              <a:t>n’est</a:t>
            </a:r>
            <a:r>
              <a:rPr lang="en-US" dirty="0"/>
              <a:t> pas mort. Il </a:t>
            </a:r>
            <a:r>
              <a:rPr lang="en-US" dirty="0" err="1"/>
              <a:t>n’est</a:t>
            </a:r>
            <a:r>
              <a:rPr lang="en-US" dirty="0"/>
              <a:t> </a:t>
            </a:r>
            <a:r>
              <a:rPr lang="en-US" dirty="0" err="1"/>
              <a:t>même</a:t>
            </a:r>
            <a:r>
              <a:rPr lang="en-US" dirty="0"/>
              <a:t> pas passé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--- William Faulkner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910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L’Imparfait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 mode of the past tense.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Used to describe…</a:t>
            </a:r>
          </a:p>
          <a:p>
            <a:pPr marL="0" indent="0">
              <a:buNone/>
            </a:pPr>
            <a:r>
              <a:rPr lang="en-US" dirty="0"/>
              <a:t>	the background details of an event or place.</a:t>
            </a:r>
          </a:p>
          <a:p>
            <a:pPr marL="0" indent="0">
              <a:buNone/>
            </a:pPr>
            <a:r>
              <a:rPr lang="en-US" dirty="0"/>
              <a:t>La rue </a:t>
            </a:r>
            <a:r>
              <a:rPr lang="en-US" dirty="0" err="1"/>
              <a:t>était</a:t>
            </a:r>
            <a:r>
              <a:rPr lang="en-US" dirty="0"/>
              <a:t> </a:t>
            </a:r>
            <a:r>
              <a:rPr lang="en-US" dirty="0" err="1"/>
              <a:t>sombre</a:t>
            </a:r>
            <a:r>
              <a:rPr lang="en-US" dirty="0"/>
              <a:t> et </a:t>
            </a:r>
            <a:r>
              <a:rPr lang="en-US" dirty="0" err="1"/>
              <a:t>salée</a:t>
            </a:r>
            <a:r>
              <a:rPr lang="en-US" dirty="0"/>
              <a:t>, et </a:t>
            </a:r>
            <a:r>
              <a:rPr lang="en-US" dirty="0" err="1"/>
              <a:t>j’avais</a:t>
            </a:r>
            <a:r>
              <a:rPr lang="en-US" dirty="0"/>
              <a:t> </a:t>
            </a:r>
            <a:r>
              <a:rPr lang="en-US" dirty="0" err="1"/>
              <a:t>peur</a:t>
            </a:r>
            <a:r>
              <a:rPr lang="en-US" dirty="0"/>
              <a:t> </a:t>
            </a:r>
            <a:r>
              <a:rPr lang="en-US" dirty="0" err="1"/>
              <a:t>d’y</a:t>
            </a:r>
            <a:r>
              <a:rPr lang="en-US" dirty="0"/>
              <a:t> </a:t>
            </a:r>
            <a:r>
              <a:rPr lang="en-US" dirty="0" err="1"/>
              <a:t>aller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La </a:t>
            </a:r>
            <a:r>
              <a:rPr lang="en-US" dirty="0" err="1"/>
              <a:t>nuit</a:t>
            </a:r>
            <a:r>
              <a:rPr lang="en-US" dirty="0"/>
              <a:t> </a:t>
            </a:r>
            <a:r>
              <a:rPr lang="en-US" dirty="0" err="1"/>
              <a:t>était</a:t>
            </a:r>
            <a:r>
              <a:rPr lang="en-US" dirty="0"/>
              <a:t> </a:t>
            </a:r>
            <a:r>
              <a:rPr lang="en-US" dirty="0" err="1"/>
              <a:t>sombre</a:t>
            </a:r>
            <a:r>
              <a:rPr lang="en-US" dirty="0"/>
              <a:t> et </a:t>
            </a:r>
            <a:r>
              <a:rPr lang="en-US" dirty="0" err="1"/>
              <a:t>orageuse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17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L’Imparfait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A mode of the past tense.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Used to describe…</a:t>
            </a:r>
          </a:p>
          <a:p>
            <a:pPr marL="0" indent="0">
              <a:buNone/>
            </a:pPr>
            <a:r>
              <a:rPr lang="en-US" dirty="0"/>
              <a:t>	ongoing activities of the past.</a:t>
            </a:r>
          </a:p>
          <a:p>
            <a:pPr marL="0" indent="0">
              <a:buNone/>
            </a:pPr>
            <a:r>
              <a:rPr lang="en-US" dirty="0"/>
              <a:t>	Les gens </a:t>
            </a:r>
            <a:r>
              <a:rPr lang="en-US" dirty="0" err="1"/>
              <a:t>allaient</a:t>
            </a:r>
            <a:r>
              <a:rPr lang="en-US" dirty="0"/>
              <a:t> chez Gatsby </a:t>
            </a:r>
            <a:r>
              <a:rPr lang="en-US" dirty="0" err="1"/>
              <a:t>parce</a:t>
            </a:r>
            <a:r>
              <a:rPr lang="en-US" dirty="0"/>
              <a:t> </a:t>
            </a:r>
            <a:r>
              <a:rPr lang="en-US" dirty="0" err="1"/>
              <a:t>qu’il</a:t>
            </a:r>
            <a:r>
              <a:rPr lang="en-US" dirty="0"/>
              <a:t> </a:t>
            </a:r>
            <a:r>
              <a:rPr lang="en-US" dirty="0" err="1"/>
              <a:t>donnait</a:t>
            </a:r>
            <a:r>
              <a:rPr lang="en-US" dirty="0"/>
              <a:t> des fêtes.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61251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34325</TotalTime>
  <Words>341</Words>
  <Application>Microsoft Office PowerPoint</Application>
  <PresentationFormat>Widescreen</PresentationFormat>
  <Paragraphs>119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Travail de cloche</vt:lpstr>
      <vt:lpstr>Bonjour!</vt:lpstr>
      <vt:lpstr>There are three hereditary kings who are the head of there island’s government in the French collectivity of Wallis and Futuna.</vt:lpstr>
      <vt:lpstr>PowerPoint Presentation</vt:lpstr>
      <vt:lpstr>The past, the present, and the future walked into a bar. </vt:lpstr>
      <vt:lpstr>The past, the present, and the future walked into a bar. It was a tense moment.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 Révision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357</cp:revision>
  <dcterms:created xsi:type="dcterms:W3CDTF">2016-10-03T16:25:09Z</dcterms:created>
  <dcterms:modified xsi:type="dcterms:W3CDTF">2019-08-27T13:37:42Z</dcterms:modified>
</cp:coreProperties>
</file>