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353" r:id="rId2"/>
    <p:sldId id="365" r:id="rId3"/>
    <p:sldId id="331" r:id="rId4"/>
    <p:sldId id="364" r:id="rId5"/>
    <p:sldId id="272" r:id="rId6"/>
    <p:sldId id="261" r:id="rId7"/>
    <p:sldId id="355" r:id="rId8"/>
    <p:sldId id="358" r:id="rId9"/>
    <p:sldId id="359" r:id="rId10"/>
    <p:sldId id="360" r:id="rId11"/>
    <p:sldId id="362" r:id="rId12"/>
    <p:sldId id="363" r:id="rId13"/>
    <p:sldId id="361" r:id="rId14"/>
    <p:sldId id="366" r:id="rId15"/>
    <p:sldId id="357" r:id="rId16"/>
    <p:sldId id="352" r:id="rId17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53"/>
            <p14:sldId id="365"/>
            <p14:sldId id="331"/>
            <p14:sldId id="364"/>
            <p14:sldId id="272"/>
            <p14:sldId id="261"/>
            <p14:sldId id="355"/>
            <p14:sldId id="358"/>
            <p14:sldId id="359"/>
            <p14:sldId id="360"/>
            <p14:sldId id="362"/>
            <p14:sldId id="363"/>
            <p14:sldId id="361"/>
            <p14:sldId id="366"/>
            <p14:sldId id="357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0" y="40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AEFDBB-BC4E-4CE8-A13B-8A5D1A074A7A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EFBBA-9563-406A-9799-3CBFA5164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6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the sentence “La plume de la </a:t>
            </a:r>
            <a:r>
              <a:rPr lang="en-US" dirty="0" err="1"/>
              <a:t>vache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sur le bureau et sous le </a:t>
            </a:r>
            <a:r>
              <a:rPr lang="en-US" dirty="0" err="1"/>
              <a:t>chien</a:t>
            </a:r>
            <a:r>
              <a:rPr lang="en-US" dirty="0"/>
              <a:t>,” which nouns are masculine and which nouns </a:t>
            </a:r>
            <a:r>
              <a:rPr lang="en-US"/>
              <a:t>are feminine? </a:t>
            </a:r>
            <a:r>
              <a:rPr lang="en-US" dirty="0"/>
              <a:t>Answer using complete sentences in English or French, as you prefer.</a:t>
            </a:r>
          </a:p>
        </p:txBody>
      </p:sp>
    </p:spTree>
    <p:extLst>
      <p:ext uri="{BB962C8B-B14F-4D97-AF65-F5344CB8AC3E}">
        <p14:creationId xmlns:p14="http://schemas.microsoft.com/office/powerpoint/2010/main" val="1392569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C’est</a:t>
            </a:r>
            <a:r>
              <a:rPr lang="en-US" dirty="0"/>
              <a:t> is used…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front of a proper noun</a:t>
            </a:r>
          </a:p>
          <a:p>
            <a:pPr marL="0" indent="0">
              <a:buNone/>
            </a:pPr>
            <a:r>
              <a:rPr lang="en-US" dirty="0" err="1"/>
              <a:t>C’est</a:t>
            </a:r>
            <a:r>
              <a:rPr lang="en-US" dirty="0"/>
              <a:t> Robert</a:t>
            </a:r>
          </a:p>
        </p:txBody>
      </p:sp>
    </p:spTree>
    <p:extLst>
      <p:ext uri="{BB962C8B-B14F-4D97-AF65-F5344CB8AC3E}">
        <p14:creationId xmlns:p14="http://schemas.microsoft.com/office/powerpoint/2010/main" val="160685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C’est</a:t>
            </a:r>
            <a:r>
              <a:rPr lang="en-US" dirty="0"/>
              <a:t> is used…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front of a definite or indefinite article</a:t>
            </a:r>
          </a:p>
          <a:p>
            <a:pPr marL="0" indent="0">
              <a:buNone/>
            </a:pPr>
            <a:r>
              <a:rPr lang="en-US" dirty="0" err="1"/>
              <a:t>C’est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pomme</a:t>
            </a:r>
            <a:r>
              <a:rPr lang="en-US" dirty="0"/>
              <a:t> </a:t>
            </a:r>
            <a:r>
              <a:rPr lang="en-US" dirty="0" err="1"/>
              <a:t>délicieuse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C’est</a:t>
            </a:r>
            <a:r>
              <a:rPr lang="en-US" dirty="0"/>
              <a:t> le </a:t>
            </a:r>
            <a:r>
              <a:rPr lang="en-US" dirty="0" err="1"/>
              <a:t>chien</a:t>
            </a:r>
            <a:r>
              <a:rPr lang="en-US" dirty="0"/>
              <a:t> qui </a:t>
            </a:r>
            <a:r>
              <a:rPr lang="en-US" dirty="0" err="1"/>
              <a:t>aboie</a:t>
            </a:r>
            <a:r>
              <a:rPr lang="en-US" dirty="0"/>
              <a:t> </a:t>
            </a:r>
            <a:r>
              <a:rPr lang="en-US" dirty="0" err="1"/>
              <a:t>toute</a:t>
            </a:r>
            <a:r>
              <a:rPr lang="en-US" dirty="0"/>
              <a:t> la </a:t>
            </a:r>
            <a:r>
              <a:rPr lang="en-US" dirty="0" err="1"/>
              <a:t>nuit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376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plural of </a:t>
            </a:r>
            <a:r>
              <a:rPr lang="en-US" dirty="0" err="1"/>
              <a:t>c’est</a:t>
            </a:r>
            <a:r>
              <a:rPr lang="en-US" dirty="0"/>
              <a:t> is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sont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Ce sont les profs le plus intelligents.</a:t>
            </a:r>
          </a:p>
          <a:p>
            <a:pPr marL="0" indent="0">
              <a:buNone/>
            </a:pPr>
            <a:r>
              <a:rPr lang="fr-FR" dirty="0"/>
              <a:t>Ce sont les trois mousquetaires du roman.</a:t>
            </a:r>
          </a:p>
        </p:txBody>
      </p:sp>
    </p:spTree>
    <p:extLst>
      <p:ext uri="{BB962C8B-B14F-4D97-AF65-F5344CB8AC3E}">
        <p14:creationId xmlns:p14="http://schemas.microsoft.com/office/powerpoint/2010/main" val="3604326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Il y a is used to describe something which is physically present.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Il y a un </a:t>
            </a:r>
            <a:r>
              <a:rPr lang="en-US" dirty="0" err="1"/>
              <a:t>stylo</a:t>
            </a:r>
            <a:r>
              <a:rPr lang="en-US" dirty="0"/>
              <a:t> noir sur la table.</a:t>
            </a:r>
          </a:p>
          <a:p>
            <a:pPr marL="0" indent="0">
              <a:buNone/>
            </a:pPr>
            <a:r>
              <a:rPr lang="en-US" dirty="0"/>
              <a:t>Il y a quatorze </a:t>
            </a:r>
            <a:r>
              <a:rPr lang="en-US" dirty="0" err="1"/>
              <a:t>élèves</a:t>
            </a:r>
            <a:r>
              <a:rPr lang="en-US" dirty="0"/>
              <a:t> dans </a:t>
            </a:r>
            <a:r>
              <a:rPr lang="en-US" dirty="0" err="1"/>
              <a:t>notre</a:t>
            </a:r>
            <a:r>
              <a:rPr lang="en-US" dirty="0"/>
              <a:t> </a:t>
            </a:r>
            <a:r>
              <a:rPr lang="en-US" dirty="0" err="1"/>
              <a:t>classe</a:t>
            </a:r>
            <a:r>
              <a:rPr lang="en-US" dirty="0"/>
              <a:t> de </a:t>
            </a:r>
            <a:r>
              <a:rPr lang="en-US" dirty="0" err="1"/>
              <a:t>français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Il y a is used in the same form regardless of the number of objects to which it refers.</a:t>
            </a:r>
          </a:p>
        </p:txBody>
      </p:sp>
    </p:spTree>
    <p:extLst>
      <p:ext uri="{BB962C8B-B14F-4D97-AF65-F5344CB8AC3E}">
        <p14:creationId xmlns:p14="http://schemas.microsoft.com/office/powerpoint/2010/main" val="3830404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74002-2189-4E55-A648-7999DB304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7FAF3-6C93-42A2-BCD2-82ECF8500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Elle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______________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________________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C’est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________________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C’est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________________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y a ________________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939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080440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0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Répondez à la question avec une phrase qui commence avec « c’est. »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Qui est le plus beau castor du monde?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074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C9C4A-8C16-4050-9451-418AB76C3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63857-BE02-42F6-AAB8-989F2E2FA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vendredi</a:t>
            </a:r>
            <a:r>
              <a:rPr lang="en-US" dirty="0"/>
              <a:t>, le </a:t>
            </a:r>
            <a:r>
              <a:rPr lang="en-US" dirty="0" err="1"/>
              <a:t>tente</a:t>
            </a:r>
            <a:r>
              <a:rPr lang="en-US" dirty="0"/>
              <a:t> </a:t>
            </a:r>
            <a:r>
              <a:rPr lang="en-US" dirty="0" err="1"/>
              <a:t>août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Un moment de culture francophone</a:t>
            </a:r>
          </a:p>
          <a:p>
            <a:pPr marL="0" indent="0" algn="ctr">
              <a:buNone/>
            </a:pP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, </a:t>
            </a:r>
            <a:r>
              <a:rPr lang="en-US" dirty="0" err="1"/>
              <a:t>c’est</a:t>
            </a:r>
            <a:r>
              <a:rPr lang="en-US" dirty="0"/>
              <a:t>, </a:t>
            </a:r>
            <a:r>
              <a:rPr lang="en-US" dirty="0" err="1"/>
              <a:t>il</a:t>
            </a:r>
            <a:r>
              <a:rPr lang="en-US" dirty="0"/>
              <a:t> y a</a:t>
            </a:r>
          </a:p>
        </p:txBody>
      </p:sp>
    </p:spTree>
    <p:extLst>
      <p:ext uri="{BB962C8B-B14F-4D97-AF65-F5344CB8AC3E}">
        <p14:creationId xmlns:p14="http://schemas.microsoft.com/office/powerpoint/2010/main" val="1524290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trente et un août</a:t>
            </a:r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Vendredi, vendredi</a:t>
            </a:r>
          </a:p>
          <a:p>
            <a:pPr marL="0" indent="0">
              <a:buNone/>
            </a:pPr>
            <a:r>
              <a:rPr lang="fr-FR" dirty="0" err="1"/>
              <a:t>Rah</a:t>
            </a:r>
            <a:r>
              <a:rPr lang="fr-FR" dirty="0"/>
              <a:t>, </a:t>
            </a:r>
            <a:r>
              <a:rPr lang="fr-FR" dirty="0" err="1"/>
              <a:t>rah</a:t>
            </a:r>
            <a:r>
              <a:rPr lang="fr-FR" dirty="0"/>
              <a:t>, </a:t>
            </a:r>
            <a:r>
              <a:rPr lang="fr-FR" dirty="0" err="1"/>
              <a:t>rah</a:t>
            </a:r>
            <a:r>
              <a:rPr lang="fr-FR" dirty="0"/>
              <a:t>!</a:t>
            </a:r>
          </a:p>
          <a:p>
            <a:pPr marL="0" indent="0">
              <a:buNone/>
            </a:pPr>
            <a:r>
              <a:rPr lang="fr-FR" dirty="0"/>
              <a:t>Vendredi, vendredi</a:t>
            </a:r>
          </a:p>
          <a:p>
            <a:pPr marL="0" indent="0">
              <a:buNone/>
            </a:pPr>
            <a:r>
              <a:rPr lang="fr-FR" dirty="0"/>
              <a:t>On y va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Rogers and Hammerstein musical “South Pacific” is set on a francophone island. Thus, the first words heard in the show are a song in French.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35676" y="1977082"/>
            <a:ext cx="3818238" cy="3682313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Dites-moi</a:t>
            </a:r>
            <a:r>
              <a:rPr lang="en-US" dirty="0"/>
              <a:t>, </a:t>
            </a:r>
            <a:r>
              <a:rPr lang="en-US" dirty="0" err="1"/>
              <a:t>pourquoi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La vie </a:t>
            </a:r>
            <a:r>
              <a:rPr lang="en-US" dirty="0" err="1"/>
              <a:t>est</a:t>
            </a:r>
            <a:r>
              <a:rPr lang="en-US" dirty="0"/>
              <a:t> belle?</a:t>
            </a:r>
          </a:p>
          <a:p>
            <a:pPr marL="0" indent="0">
              <a:buNone/>
            </a:pPr>
            <a:r>
              <a:rPr lang="en-US" dirty="0" err="1"/>
              <a:t>Dites-moi</a:t>
            </a:r>
            <a:r>
              <a:rPr lang="en-US" dirty="0"/>
              <a:t>, </a:t>
            </a:r>
            <a:r>
              <a:rPr lang="en-US" dirty="0" err="1"/>
              <a:t>pourquoi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La vie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gai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 err="1"/>
              <a:t>Dites-moi</a:t>
            </a:r>
            <a:r>
              <a:rPr lang="en-US" dirty="0"/>
              <a:t>, </a:t>
            </a:r>
            <a:r>
              <a:rPr lang="en-US" dirty="0" err="1"/>
              <a:t>pourquoi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Chère</a:t>
            </a:r>
            <a:r>
              <a:rPr lang="en-US" dirty="0"/>
              <a:t> demoiselle.</a:t>
            </a:r>
          </a:p>
          <a:p>
            <a:pPr marL="0" indent="0">
              <a:buNone/>
            </a:pPr>
            <a:r>
              <a:rPr lang="en-US" dirty="0"/>
              <a:t>Est-</a:t>
            </a:r>
            <a:r>
              <a:rPr lang="en-US" dirty="0" err="1"/>
              <a:t>ce</a:t>
            </a:r>
            <a:r>
              <a:rPr lang="en-US" dirty="0"/>
              <a:t> que </a:t>
            </a:r>
            <a:r>
              <a:rPr lang="en-US" dirty="0" err="1"/>
              <a:t>parce</a:t>
            </a:r>
            <a:r>
              <a:rPr lang="en-US" dirty="0"/>
              <a:t> que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m’aimez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23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p. 26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it is, that is, there is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il</a:t>
            </a:r>
            <a:r>
              <a:rPr lang="en-US" dirty="0"/>
              <a:t> / </a:t>
            </a: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, </a:t>
            </a:r>
            <a:r>
              <a:rPr lang="en-US" dirty="0" err="1"/>
              <a:t>c’est</a:t>
            </a:r>
            <a:r>
              <a:rPr lang="en-US" dirty="0"/>
              <a:t>, </a:t>
            </a:r>
            <a:r>
              <a:rPr lang="en-US" dirty="0" err="1"/>
              <a:t>il</a:t>
            </a:r>
            <a:r>
              <a:rPr lang="en-US" dirty="0"/>
              <a:t> y a</a:t>
            </a:r>
          </a:p>
        </p:txBody>
      </p:sp>
    </p:spTree>
    <p:extLst>
      <p:ext uri="{BB962C8B-B14F-4D97-AF65-F5344CB8AC3E}">
        <p14:creationId xmlns:p14="http://schemas.microsoft.com/office/powerpoint/2010/main" val="346987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Elle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______or Il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_______ is used…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followed by an adjective.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Elle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triste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heureux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97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Elle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______or Il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_______ is used…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followed by a profession, nationality, or religion.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professeur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Elle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américaine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Elle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chrétienne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7919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34717</TotalTime>
  <Words>386</Words>
  <Application>Microsoft Office PowerPoint</Application>
  <PresentationFormat>Widescreen</PresentationFormat>
  <Paragraphs>101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Travail de cloche</vt:lpstr>
      <vt:lpstr>PowerPoint Presentation</vt:lpstr>
      <vt:lpstr>Bonjour!</vt:lpstr>
      <vt:lpstr>The Rogers and Hammerstein musical “South Pacific” is set on a francophone island. Thus, the first words heard in the show are a song in French.</vt:lpstr>
      <vt:lpstr>Pourquoi tombons-nous?</vt:lpstr>
      <vt:lpstr>PowerPoint Presentation</vt:lpstr>
      <vt:lpstr>p. 26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366</cp:revision>
  <cp:lastPrinted>2018-08-30T15:24:14Z</cp:lastPrinted>
  <dcterms:created xsi:type="dcterms:W3CDTF">2016-10-03T16:25:09Z</dcterms:created>
  <dcterms:modified xsi:type="dcterms:W3CDTF">2019-08-30T15:12:37Z</dcterms:modified>
</cp:coreProperties>
</file>