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72" r:id="rId2"/>
    <p:sldId id="331" r:id="rId3"/>
    <p:sldId id="379" r:id="rId4"/>
    <p:sldId id="373" r:id="rId5"/>
    <p:sldId id="374" r:id="rId6"/>
    <p:sldId id="370" r:id="rId7"/>
    <p:sldId id="375" r:id="rId8"/>
    <p:sldId id="376" r:id="rId9"/>
    <p:sldId id="377" r:id="rId10"/>
    <p:sldId id="382" r:id="rId11"/>
    <p:sldId id="383" r:id="rId12"/>
    <p:sldId id="378" r:id="rId13"/>
    <p:sldId id="35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A88AA40-827E-4603-9E57-693A0D01EFF6}">
          <p14:sldIdLst>
            <p14:sldId id="372"/>
            <p14:sldId id="331"/>
            <p14:sldId id="379"/>
            <p14:sldId id="373"/>
            <p14:sldId id="374"/>
            <p14:sldId id="370"/>
            <p14:sldId id="375"/>
            <p14:sldId id="376"/>
            <p14:sldId id="377"/>
            <p14:sldId id="382"/>
            <p14:sldId id="383"/>
            <p14:sldId id="378"/>
            <p14:sldId id="357"/>
          </p14:sldIdLst>
        </p14:section>
        <p14:section name="Untitled Section" id="{6B2FDA42-E83C-46BA-9F96-D3ED0EDCB642}">
          <p14:sldIdLst/>
        </p14:section>
        <p14:section name="Untitled Section" id="{3566B86B-9392-4958-8144-1A959BA37BD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6" d="100"/>
          <a:sy n="96" d="100"/>
        </p:scale>
        <p:origin x="60" y="40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A3FA4E6-1A48-4782-8997-A24A22606861}" type="datetimeFigureOut">
              <a:rPr lang="en-US" smtClean="0"/>
              <a:t>8/31/2019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4129378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8/31/2019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1604854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8/31/2019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650851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8/31/2019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735656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A3FA4E6-1A48-4782-8997-A24A22606861}" type="datetimeFigureOut">
              <a:rPr lang="en-US" smtClean="0"/>
              <a:t>8/31/2019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8092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A3FA4E6-1A48-4782-8997-A24A22606861}" type="datetimeFigureOut">
              <a:rPr lang="en-US" smtClean="0"/>
              <a:t>8/31/2019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12838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A3FA4E6-1A48-4782-8997-A24A22606861}" type="datetimeFigureOut">
              <a:rPr lang="en-US" smtClean="0"/>
              <a:t>8/31/2019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1528557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A3FA4E6-1A48-4782-8997-A24A22606861}" type="datetimeFigureOut">
              <a:rPr lang="en-US" smtClean="0"/>
              <a:t>8/31/2019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71767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3FA4E6-1A48-4782-8997-A24A22606861}" type="datetimeFigureOut">
              <a:rPr lang="en-US" smtClean="0"/>
              <a:t>8/31/2019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747062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A3FA4E6-1A48-4782-8997-A24A22606861}" type="datetimeFigureOut">
              <a:rPr lang="en-US" smtClean="0"/>
              <a:t>8/31/2019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2456750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A3FA4E6-1A48-4782-8997-A24A22606861}" type="datetimeFigureOut">
              <a:rPr lang="en-US" smtClean="0"/>
              <a:t>8/31/2019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696205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3FA4E6-1A48-4782-8997-A24A22606861}" type="datetimeFigureOut">
              <a:rPr lang="en-US" smtClean="0"/>
              <a:t>8/31/2019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0351F9-1B01-40F4-8CBB-23344923DAD8}" type="slidenum">
              <a:rPr lang="en-US" smtClean="0"/>
              <a:t>‹#›</a:t>
            </a:fld>
            <a:endParaRPr lang="en-US" dirty="0"/>
          </a:p>
        </p:txBody>
      </p:sp>
    </p:spTree>
    <p:extLst>
      <p:ext uri="{BB962C8B-B14F-4D97-AF65-F5344CB8AC3E}">
        <p14:creationId xmlns:p14="http://schemas.microsoft.com/office/powerpoint/2010/main" val="12068078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t>Travail de cloche</a:t>
            </a:r>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r>
              <a:rPr lang="en-US" dirty="0"/>
              <a:t>If you were to move into an apartment of your own tomorrow, what would be the three most important rooms, and what would be the most important thing to have in each room?</a:t>
            </a:r>
          </a:p>
        </p:txBody>
      </p:sp>
    </p:spTree>
    <p:extLst>
      <p:ext uri="{BB962C8B-B14F-4D97-AF65-F5344CB8AC3E}">
        <p14:creationId xmlns:p14="http://schemas.microsoft.com/office/powerpoint/2010/main" val="27037772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lgn="ctr">
              <a:buNone/>
            </a:pPr>
            <a:r>
              <a:rPr lang="en-US" dirty="0"/>
              <a:t>Roman-photo</a:t>
            </a:r>
          </a:p>
          <a:p>
            <a:pPr marL="0" indent="0" algn="ctr">
              <a:buNone/>
            </a:pPr>
            <a:r>
              <a:rPr lang="en-US" dirty="0"/>
              <a:t>pp. 22 - 23</a:t>
            </a:r>
          </a:p>
        </p:txBody>
      </p:sp>
    </p:spTree>
    <p:extLst>
      <p:ext uri="{BB962C8B-B14F-4D97-AF65-F5344CB8AC3E}">
        <p14:creationId xmlns:p14="http://schemas.microsoft.com/office/powerpoint/2010/main" val="32919367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pic>
        <p:nvPicPr>
          <p:cNvPr id="7" name="Content Placeholder 6"/>
          <p:cNvPicPr>
            <a:picLocks noGrp="1" noChangeAspect="1"/>
          </p:cNvPicPr>
          <p:nvPr>
            <p:ph sz="half" idx="1"/>
          </p:nvPr>
        </p:nvPicPr>
        <p:blipFill>
          <a:blip r:embed="rId2"/>
          <a:stretch>
            <a:fillRect/>
          </a:stretch>
        </p:blipFill>
        <p:spPr>
          <a:xfrm>
            <a:off x="955344" y="2197291"/>
            <a:ext cx="4626590" cy="3548416"/>
          </a:xfrm>
          <a:prstGeom prst="rect">
            <a:avLst/>
          </a:prstGeom>
        </p:spPr>
      </p:pic>
      <p:pic>
        <p:nvPicPr>
          <p:cNvPr id="8" name="Content Placeholder 7"/>
          <p:cNvPicPr>
            <a:picLocks noGrp="1" noChangeAspect="1"/>
          </p:cNvPicPr>
          <p:nvPr>
            <p:ph sz="half" idx="2"/>
          </p:nvPr>
        </p:nvPicPr>
        <p:blipFill>
          <a:blip r:embed="rId3"/>
          <a:stretch>
            <a:fillRect/>
          </a:stretch>
        </p:blipFill>
        <p:spPr>
          <a:xfrm>
            <a:off x="6960359" y="2198653"/>
            <a:ext cx="3603008" cy="3547054"/>
          </a:xfrm>
          <a:prstGeom prst="rect">
            <a:avLst/>
          </a:prstGeom>
        </p:spPr>
      </p:pic>
    </p:spTree>
    <p:extLst>
      <p:ext uri="{BB962C8B-B14F-4D97-AF65-F5344CB8AC3E}">
        <p14:creationId xmlns:p14="http://schemas.microsoft.com/office/powerpoint/2010/main" val="4341291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r>
              <a:rPr lang="en-US" dirty="0" err="1"/>
              <a:t>connaitre</a:t>
            </a:r>
            <a:endParaRPr lang="en-US" dirty="0"/>
          </a:p>
          <a:p>
            <a:pPr marL="0" indent="0">
              <a:buNone/>
            </a:pPr>
            <a:r>
              <a:rPr lang="en-US" dirty="0"/>
              <a:t>savoir</a:t>
            </a:r>
          </a:p>
        </p:txBody>
      </p:sp>
    </p:spTree>
    <p:extLst>
      <p:ext uri="{BB962C8B-B14F-4D97-AF65-F5344CB8AC3E}">
        <p14:creationId xmlns:p14="http://schemas.microsoft.com/office/powerpoint/2010/main" val="2414593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t>Billet de sortie</a:t>
            </a:r>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r>
              <a:rPr lang="en-US" dirty="0"/>
              <a:t>Write a sentence indicating that you know someone, and then tell something that you know about that person.</a:t>
            </a:r>
          </a:p>
        </p:txBody>
      </p:sp>
    </p:spTree>
    <p:extLst>
      <p:ext uri="{BB962C8B-B14F-4D97-AF65-F5344CB8AC3E}">
        <p14:creationId xmlns:p14="http://schemas.microsoft.com/office/powerpoint/2010/main" val="23908465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a:t>Bonjour!</a:t>
            </a:r>
          </a:p>
        </p:txBody>
      </p:sp>
      <p:sp>
        <p:nvSpPr>
          <p:cNvPr id="5" name="Content Placeholder 4"/>
          <p:cNvSpPr>
            <a:spLocks noGrp="1"/>
          </p:cNvSpPr>
          <p:nvPr>
            <p:ph idx="1"/>
          </p:nvPr>
        </p:nvSpPr>
        <p:spPr/>
        <p:txBody>
          <a:bodyPr>
            <a:normAutofit/>
          </a:bodyPr>
          <a:lstStyle/>
          <a:p>
            <a:pPr marL="0" indent="0" algn="ctr">
              <a:buNone/>
            </a:pPr>
            <a:endParaRPr lang="fr-FR" dirty="0"/>
          </a:p>
          <a:p>
            <a:pPr marL="0" indent="0" algn="ctr">
              <a:buNone/>
            </a:pPr>
            <a:r>
              <a:rPr lang="fr-FR" dirty="0"/>
              <a:t>mardi, le trois septembre</a:t>
            </a:r>
          </a:p>
          <a:p>
            <a:pPr marL="0" indent="0" algn="ctr">
              <a:buNone/>
            </a:pPr>
            <a:endParaRPr lang="fr-FR" dirty="0"/>
          </a:p>
          <a:p>
            <a:pPr marL="0" indent="0" algn="ctr">
              <a:buNone/>
            </a:pPr>
            <a:r>
              <a:rPr lang="fr-FR" dirty="0"/>
              <a:t>Un moment de culture francophone</a:t>
            </a:r>
          </a:p>
          <a:p>
            <a:pPr marL="0" indent="0" algn="ctr">
              <a:buNone/>
            </a:pPr>
            <a:r>
              <a:rPr lang="fr-FR" dirty="0"/>
              <a:t>c</a:t>
            </a:r>
            <a:r>
              <a:rPr lang="fr-FR"/>
              <a:t>onnaitre </a:t>
            </a:r>
            <a:r>
              <a:rPr lang="fr-FR" dirty="0"/>
              <a:t>/ savoir</a:t>
            </a:r>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1698154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sz="2800" b="1" dirty="0" err="1"/>
              <a:t>Indochine</a:t>
            </a:r>
            <a:r>
              <a:rPr lang="en-US" sz="2800" b="1" dirty="0"/>
              <a:t> is a French film which was made in 1962 which tells about the movement in the 1950s to bring about the independence of Vietnam from French colonial rule </a:t>
            </a:r>
          </a:p>
        </p:txBody>
      </p:sp>
      <p:pic>
        <p:nvPicPr>
          <p:cNvPr id="9" name="Content Placeholder 8">
            <a:extLst>
              <a:ext uri="{FF2B5EF4-FFF2-40B4-BE49-F238E27FC236}">
                <a16:creationId xmlns:a16="http://schemas.microsoft.com/office/drawing/2014/main" id="{B58BD520-2777-4002-9719-E126B7E244E9}"/>
              </a:ext>
            </a:extLst>
          </p:cNvPr>
          <p:cNvPicPr>
            <a:picLocks noGrp="1" noChangeAspect="1"/>
          </p:cNvPicPr>
          <p:nvPr>
            <p:ph sz="half" idx="1"/>
          </p:nvPr>
        </p:nvPicPr>
        <p:blipFill>
          <a:blip r:embed="rId2"/>
          <a:stretch>
            <a:fillRect/>
          </a:stretch>
        </p:blipFill>
        <p:spPr>
          <a:xfrm>
            <a:off x="1967948" y="1805724"/>
            <a:ext cx="2985060" cy="4485746"/>
          </a:xfrm>
          <a:prstGeom prst="rect">
            <a:avLst/>
          </a:prstGeom>
        </p:spPr>
      </p:pic>
      <p:pic>
        <p:nvPicPr>
          <p:cNvPr id="10" name="Content Placeholder 9">
            <a:extLst>
              <a:ext uri="{FF2B5EF4-FFF2-40B4-BE49-F238E27FC236}">
                <a16:creationId xmlns:a16="http://schemas.microsoft.com/office/drawing/2014/main" id="{57E6DBCE-A223-41BD-9456-AC59D2ACBFA7}"/>
              </a:ext>
            </a:extLst>
          </p:cNvPr>
          <p:cNvPicPr>
            <a:picLocks noGrp="1" noChangeAspect="1"/>
          </p:cNvPicPr>
          <p:nvPr>
            <p:ph sz="half" idx="2"/>
          </p:nvPr>
        </p:nvPicPr>
        <p:blipFill>
          <a:blip r:embed="rId3"/>
          <a:stretch>
            <a:fillRect/>
          </a:stretch>
        </p:blipFill>
        <p:spPr>
          <a:xfrm>
            <a:off x="7374736" y="1825625"/>
            <a:ext cx="3026563" cy="4336636"/>
          </a:xfrm>
          <a:prstGeom prst="rect">
            <a:avLst/>
          </a:prstGeom>
        </p:spPr>
      </p:pic>
    </p:spTree>
    <p:extLst>
      <p:ext uri="{BB962C8B-B14F-4D97-AF65-F5344CB8AC3E}">
        <p14:creationId xmlns:p14="http://schemas.microsoft.com/office/powerpoint/2010/main" val="15079824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err="1"/>
              <a:t>connaitre</a:t>
            </a:r>
            <a:endParaRPr lang="en-US" dirty="0"/>
          </a:p>
          <a:p>
            <a:pPr marL="0" indent="0">
              <a:buNone/>
            </a:pPr>
            <a:r>
              <a:rPr lang="en-US" dirty="0"/>
              <a:t>to know</a:t>
            </a:r>
          </a:p>
          <a:p>
            <a:pPr marL="0" indent="0">
              <a:buNone/>
            </a:pPr>
            <a:r>
              <a:rPr lang="en-US" dirty="0"/>
              <a:t>Used when discussing being acquainted with someone.</a:t>
            </a:r>
          </a:p>
          <a:p>
            <a:pPr marL="0" indent="0">
              <a:buNone/>
            </a:pPr>
            <a:r>
              <a:rPr lang="en-US" dirty="0"/>
              <a:t>	</a:t>
            </a:r>
            <a:r>
              <a:rPr lang="en-US" dirty="0" err="1"/>
              <a:t>Conaissez-vous</a:t>
            </a:r>
            <a:r>
              <a:rPr lang="en-US" dirty="0"/>
              <a:t> M. Lovely?</a:t>
            </a:r>
          </a:p>
          <a:p>
            <a:pPr marL="0" indent="0">
              <a:buNone/>
            </a:pPr>
            <a:r>
              <a:rPr lang="en-US" dirty="0"/>
              <a:t>	</a:t>
            </a:r>
            <a:r>
              <a:rPr lang="en-US" dirty="0" err="1"/>
              <a:t>Oui</a:t>
            </a:r>
            <a:r>
              <a:rPr lang="en-US" dirty="0"/>
              <a:t>, </a:t>
            </a:r>
            <a:r>
              <a:rPr lang="en-US" dirty="0" err="1"/>
              <a:t>il</a:t>
            </a:r>
            <a:r>
              <a:rPr lang="en-US" dirty="0"/>
              <a:t> </a:t>
            </a:r>
            <a:r>
              <a:rPr lang="en-US" dirty="0" err="1"/>
              <a:t>enseigne</a:t>
            </a:r>
            <a:r>
              <a:rPr lang="en-US" dirty="0"/>
              <a:t> le pre-</a:t>
            </a:r>
            <a:r>
              <a:rPr lang="en-US" dirty="0" err="1"/>
              <a:t>calc</a:t>
            </a:r>
            <a:r>
              <a:rPr lang="en-US" dirty="0"/>
              <a:t> à </a:t>
            </a:r>
            <a:r>
              <a:rPr lang="en-US" dirty="0" err="1"/>
              <a:t>notre</a:t>
            </a:r>
            <a:r>
              <a:rPr lang="en-US" dirty="0"/>
              <a:t> </a:t>
            </a:r>
            <a:r>
              <a:rPr lang="en-US" dirty="0" err="1"/>
              <a:t>école</a:t>
            </a:r>
            <a:r>
              <a:rPr lang="en-US" dirty="0"/>
              <a:t>.</a:t>
            </a:r>
          </a:p>
          <a:p>
            <a:pPr marL="0" indent="0">
              <a:buNone/>
            </a:pPr>
            <a:endParaRPr lang="en-US" dirty="0"/>
          </a:p>
          <a:p>
            <a:pPr marL="0" indent="0">
              <a:buNone/>
            </a:pPr>
            <a:r>
              <a:rPr lang="en-US" dirty="0"/>
              <a:t>	</a:t>
            </a:r>
            <a:r>
              <a:rPr lang="en-US" dirty="0" err="1"/>
              <a:t>Conaissez-vous</a:t>
            </a:r>
            <a:r>
              <a:rPr lang="en-US" dirty="0"/>
              <a:t> Ed </a:t>
            </a:r>
            <a:r>
              <a:rPr lang="en-US" dirty="0" err="1"/>
              <a:t>Shearan</a:t>
            </a:r>
            <a:r>
              <a:rPr lang="en-US" dirty="0"/>
              <a:t>?</a:t>
            </a:r>
          </a:p>
          <a:p>
            <a:pPr marL="0" indent="0">
              <a:buNone/>
            </a:pPr>
            <a:r>
              <a:rPr lang="en-US" dirty="0"/>
              <a:t>	Je ne le </a:t>
            </a:r>
            <a:r>
              <a:rPr lang="en-US" dirty="0" err="1"/>
              <a:t>connais</a:t>
            </a:r>
            <a:r>
              <a:rPr lang="en-US" dirty="0"/>
              <a:t> pas, </a:t>
            </a:r>
            <a:r>
              <a:rPr lang="en-US" dirty="0" err="1"/>
              <a:t>mais</a:t>
            </a:r>
            <a:r>
              <a:rPr lang="en-US" dirty="0"/>
              <a:t> je sais qui </a:t>
            </a:r>
            <a:r>
              <a:rPr lang="en-US" dirty="0" err="1"/>
              <a:t>c’est</a:t>
            </a:r>
            <a:r>
              <a:rPr lang="en-US" dirty="0"/>
              <a:t>.</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109996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err="1"/>
              <a:t>connaitre</a:t>
            </a:r>
            <a:endParaRPr lang="en-US" dirty="0"/>
          </a:p>
          <a:p>
            <a:pPr marL="0" indent="0">
              <a:buNone/>
            </a:pPr>
            <a:r>
              <a:rPr lang="en-US" dirty="0"/>
              <a:t>to know</a:t>
            </a:r>
          </a:p>
          <a:p>
            <a:pPr marL="0" indent="0">
              <a:buNone/>
            </a:pPr>
            <a:r>
              <a:rPr lang="en-US" dirty="0"/>
              <a:t>Used when discussing familiarity with broad topics.</a:t>
            </a:r>
          </a:p>
          <a:p>
            <a:pPr marL="0" indent="0">
              <a:buNone/>
            </a:pPr>
            <a:r>
              <a:rPr lang="en-US" dirty="0"/>
              <a:t>	</a:t>
            </a:r>
            <a:r>
              <a:rPr lang="fr-FR" dirty="0"/>
              <a:t>M. Tullius, connait-il la littérature britannique?</a:t>
            </a:r>
          </a:p>
          <a:p>
            <a:pPr marL="0" indent="0">
              <a:buNone/>
            </a:pPr>
            <a:r>
              <a:rPr lang="fr-FR" dirty="0"/>
              <a:t>	Oui, il connait bien la littérature britannique.</a:t>
            </a:r>
          </a:p>
          <a:p>
            <a:pPr marL="0" indent="0">
              <a:buNone/>
            </a:pPr>
            <a:endParaRPr lang="en-US" dirty="0"/>
          </a:p>
          <a:p>
            <a:pPr marL="0" indent="0">
              <a:buNone/>
            </a:pPr>
            <a:r>
              <a:rPr lang="en-US" dirty="0"/>
              <a:t>	</a:t>
            </a:r>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951473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dirty="0"/>
              <a:t>savoir</a:t>
            </a:r>
          </a:p>
          <a:p>
            <a:pPr marL="0" indent="0">
              <a:buNone/>
            </a:pPr>
            <a:r>
              <a:rPr lang="en-US" dirty="0"/>
              <a:t>savoir = to know</a:t>
            </a:r>
          </a:p>
          <a:p>
            <a:pPr marL="0" indent="0">
              <a:buNone/>
            </a:pPr>
            <a:endParaRPr lang="en-US" dirty="0"/>
          </a:p>
          <a:p>
            <a:pPr marL="0" indent="0">
              <a:buNone/>
            </a:pPr>
            <a:r>
              <a:rPr lang="en-US" dirty="0"/>
              <a:t>Used when discussing specific facts.</a:t>
            </a:r>
          </a:p>
          <a:p>
            <a:pPr marL="0" indent="0">
              <a:buNone/>
            </a:pPr>
            <a:endParaRPr lang="en-US" dirty="0"/>
          </a:p>
          <a:p>
            <a:pPr marL="0" indent="0">
              <a:buNone/>
            </a:pPr>
            <a:r>
              <a:rPr lang="en-US" dirty="0"/>
              <a:t>Nous </a:t>
            </a:r>
            <a:r>
              <a:rPr lang="en-US" dirty="0" err="1"/>
              <a:t>savons</a:t>
            </a:r>
            <a:r>
              <a:rPr lang="en-US" dirty="0"/>
              <a:t> que </a:t>
            </a:r>
            <a:r>
              <a:rPr lang="en-US" dirty="0" err="1"/>
              <a:t>notre</a:t>
            </a:r>
            <a:r>
              <a:rPr lang="en-US" dirty="0"/>
              <a:t> </a:t>
            </a:r>
            <a:r>
              <a:rPr lang="en-US" dirty="0" err="1"/>
              <a:t>classe</a:t>
            </a:r>
            <a:r>
              <a:rPr lang="en-US" dirty="0"/>
              <a:t> de </a:t>
            </a:r>
            <a:r>
              <a:rPr lang="en-US" dirty="0" err="1"/>
              <a:t>français</a:t>
            </a:r>
            <a:r>
              <a:rPr lang="en-US" dirty="0"/>
              <a:t> commence à 11h25, les </a:t>
            </a:r>
            <a:r>
              <a:rPr lang="en-US" dirty="0" err="1"/>
              <a:t>jours</a:t>
            </a:r>
            <a:r>
              <a:rPr lang="en-US" dirty="0"/>
              <a:t> de bloc.</a:t>
            </a:r>
          </a:p>
        </p:txBody>
      </p:sp>
    </p:spTree>
    <p:extLst>
      <p:ext uri="{BB962C8B-B14F-4D97-AF65-F5344CB8AC3E}">
        <p14:creationId xmlns:p14="http://schemas.microsoft.com/office/powerpoint/2010/main" val="1385905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savoir</a:t>
            </a:r>
          </a:p>
          <a:p>
            <a:pPr marL="0" indent="0">
              <a:buNone/>
            </a:pPr>
            <a:r>
              <a:rPr lang="en-US" dirty="0"/>
              <a:t>savoir = to know</a:t>
            </a:r>
          </a:p>
          <a:p>
            <a:pPr marL="0" indent="0">
              <a:buNone/>
            </a:pPr>
            <a:endParaRPr lang="en-US" dirty="0"/>
          </a:p>
          <a:p>
            <a:pPr marL="0" indent="0">
              <a:buNone/>
            </a:pPr>
            <a:r>
              <a:rPr lang="en-US" dirty="0"/>
              <a:t>Savoir is never used when speaking of being acquainted with a person, but can be used to give specific facts about someone.</a:t>
            </a:r>
          </a:p>
          <a:p>
            <a:pPr marL="0" indent="0">
              <a:buNone/>
            </a:pPr>
            <a:endParaRPr lang="en-US" dirty="0"/>
          </a:p>
          <a:p>
            <a:pPr marL="0" indent="0">
              <a:buNone/>
            </a:pPr>
            <a:r>
              <a:rPr lang="en-US" dirty="0"/>
              <a:t>Je sais le nom du </a:t>
            </a:r>
            <a:r>
              <a:rPr lang="en-US" dirty="0" err="1"/>
              <a:t>chanteur</a:t>
            </a:r>
            <a:r>
              <a:rPr lang="en-US" dirty="0"/>
              <a:t> pour Panic! at the disco.</a:t>
            </a:r>
          </a:p>
          <a:p>
            <a:pPr marL="0" indent="0">
              <a:buNone/>
            </a:pPr>
            <a:r>
              <a:rPr lang="en-US" dirty="0" err="1"/>
              <a:t>C’est</a:t>
            </a:r>
            <a:r>
              <a:rPr lang="en-US" dirty="0"/>
              <a:t> Brendon </a:t>
            </a:r>
            <a:r>
              <a:rPr lang="en-US" dirty="0" err="1"/>
              <a:t>Urie</a:t>
            </a:r>
            <a:r>
              <a:rPr lang="en-US" dirty="0"/>
              <a:t>.</a:t>
            </a:r>
          </a:p>
        </p:txBody>
      </p:sp>
    </p:spTree>
    <p:extLst>
      <p:ext uri="{BB962C8B-B14F-4D97-AF65-F5344CB8AC3E}">
        <p14:creationId xmlns:p14="http://schemas.microsoft.com/office/powerpoint/2010/main" val="1007285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err="1"/>
              <a:t>connaitre</a:t>
            </a:r>
            <a:r>
              <a:rPr lang="en-US" dirty="0"/>
              <a:t>					savoir</a:t>
            </a:r>
          </a:p>
          <a:p>
            <a:pPr marL="0" indent="0">
              <a:buNone/>
            </a:pPr>
            <a:endParaRPr lang="en-US" dirty="0"/>
          </a:p>
          <a:p>
            <a:pPr marL="0" indent="0">
              <a:buNone/>
            </a:pPr>
            <a:r>
              <a:rPr lang="en-US" dirty="0"/>
              <a:t>je </a:t>
            </a:r>
            <a:r>
              <a:rPr lang="en-US" dirty="0" err="1"/>
              <a:t>connais</a:t>
            </a:r>
            <a:r>
              <a:rPr lang="en-US" dirty="0"/>
              <a:t>	nous </a:t>
            </a:r>
            <a:r>
              <a:rPr lang="en-US" dirty="0" err="1"/>
              <a:t>connaissons</a:t>
            </a:r>
            <a:r>
              <a:rPr lang="en-US" dirty="0"/>
              <a:t>		je sais	    nous </a:t>
            </a:r>
            <a:r>
              <a:rPr lang="en-US" dirty="0" err="1"/>
              <a:t>savons</a:t>
            </a:r>
            <a:endParaRPr lang="en-US" dirty="0"/>
          </a:p>
          <a:p>
            <a:pPr marL="0" indent="0">
              <a:buNone/>
            </a:pPr>
            <a:r>
              <a:rPr lang="en-US" dirty="0" err="1"/>
              <a:t>tu</a:t>
            </a:r>
            <a:r>
              <a:rPr lang="en-US" dirty="0"/>
              <a:t> </a:t>
            </a:r>
            <a:r>
              <a:rPr lang="en-US" dirty="0" err="1"/>
              <a:t>connais</a:t>
            </a:r>
            <a:r>
              <a:rPr lang="en-US" dirty="0"/>
              <a:t>    </a:t>
            </a:r>
            <a:r>
              <a:rPr lang="en-US" dirty="0" err="1"/>
              <a:t>vous</a:t>
            </a:r>
            <a:r>
              <a:rPr lang="en-US" dirty="0"/>
              <a:t> </a:t>
            </a:r>
            <a:r>
              <a:rPr lang="en-US" dirty="0" err="1"/>
              <a:t>connaissez</a:t>
            </a:r>
            <a:r>
              <a:rPr lang="en-US" dirty="0"/>
              <a:t>		</a:t>
            </a:r>
            <a:r>
              <a:rPr lang="en-US" dirty="0" err="1"/>
              <a:t>tu</a:t>
            </a:r>
            <a:r>
              <a:rPr lang="en-US" dirty="0"/>
              <a:t> sais    </a:t>
            </a:r>
            <a:r>
              <a:rPr lang="en-US" dirty="0" err="1"/>
              <a:t>vous</a:t>
            </a:r>
            <a:r>
              <a:rPr lang="en-US" dirty="0"/>
              <a:t> </a:t>
            </a:r>
            <a:r>
              <a:rPr lang="en-US" dirty="0" err="1"/>
              <a:t>savez</a:t>
            </a:r>
            <a:r>
              <a:rPr lang="en-US" dirty="0"/>
              <a:t> </a:t>
            </a:r>
          </a:p>
          <a:p>
            <a:pPr marL="0" indent="0">
              <a:buNone/>
            </a:pPr>
            <a:r>
              <a:rPr lang="en-US" dirty="0" err="1"/>
              <a:t>il</a:t>
            </a:r>
            <a:r>
              <a:rPr lang="en-US" dirty="0"/>
              <a:t> </a:t>
            </a:r>
            <a:r>
              <a:rPr lang="en-US" dirty="0" err="1"/>
              <a:t>connait</a:t>
            </a:r>
            <a:r>
              <a:rPr lang="en-US" dirty="0"/>
              <a:t>	</a:t>
            </a:r>
            <a:r>
              <a:rPr lang="en-US" dirty="0" err="1"/>
              <a:t>elles</a:t>
            </a:r>
            <a:r>
              <a:rPr lang="en-US" dirty="0"/>
              <a:t> </a:t>
            </a:r>
            <a:r>
              <a:rPr lang="en-US" dirty="0" err="1"/>
              <a:t>connaissent</a:t>
            </a:r>
            <a:r>
              <a:rPr lang="en-US" dirty="0"/>
              <a:t>		</a:t>
            </a:r>
            <a:r>
              <a:rPr lang="en-US" dirty="0" err="1"/>
              <a:t>il</a:t>
            </a:r>
            <a:r>
              <a:rPr lang="en-US" dirty="0"/>
              <a:t> </a:t>
            </a:r>
            <a:r>
              <a:rPr lang="en-US" dirty="0" err="1"/>
              <a:t>sait</a:t>
            </a:r>
            <a:r>
              <a:rPr lang="en-US" dirty="0"/>
              <a:t>	    </a:t>
            </a:r>
            <a:r>
              <a:rPr lang="en-US" dirty="0" err="1"/>
              <a:t>elles</a:t>
            </a:r>
            <a:r>
              <a:rPr lang="en-US" dirty="0"/>
              <a:t> </a:t>
            </a:r>
            <a:r>
              <a:rPr lang="en-US" dirty="0" err="1"/>
              <a:t>savent</a:t>
            </a:r>
            <a:endParaRPr lang="en-US" dirty="0"/>
          </a:p>
        </p:txBody>
      </p:sp>
    </p:spTree>
    <p:extLst>
      <p:ext uri="{BB962C8B-B14F-4D97-AF65-F5344CB8AC3E}">
        <p14:creationId xmlns:p14="http://schemas.microsoft.com/office/powerpoint/2010/main" val="5594644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r>
              <a:rPr lang="en-US" dirty="0"/>
              <a:t>Je </a:t>
            </a:r>
            <a:r>
              <a:rPr lang="en-US" dirty="0" err="1"/>
              <a:t>connais</a:t>
            </a:r>
            <a:r>
              <a:rPr lang="en-US" dirty="0"/>
              <a:t> _____________. Je sais </a:t>
            </a:r>
            <a:r>
              <a:rPr lang="en-US" dirty="0" err="1"/>
              <a:t>qu’il</a:t>
            </a:r>
            <a:r>
              <a:rPr lang="en-US" dirty="0"/>
              <a:t> / </a:t>
            </a:r>
            <a:r>
              <a:rPr lang="en-US" dirty="0" err="1"/>
              <a:t>elle</a:t>
            </a:r>
            <a:r>
              <a:rPr lang="en-US" dirty="0"/>
              <a:t> __________________.</a:t>
            </a:r>
          </a:p>
          <a:p>
            <a:pPr marL="0" indent="0">
              <a:buNone/>
            </a:pPr>
            <a:r>
              <a:rPr lang="en-US" dirty="0"/>
              <a:t>                    (</a:t>
            </a:r>
            <a:r>
              <a:rPr lang="en-US" dirty="0" err="1"/>
              <a:t>une</a:t>
            </a:r>
            <a:r>
              <a:rPr lang="en-US" dirty="0"/>
              <a:t> </a:t>
            </a:r>
            <a:r>
              <a:rPr lang="en-US" dirty="0" err="1"/>
              <a:t>personne</a:t>
            </a:r>
            <a:r>
              <a:rPr lang="en-US" dirty="0"/>
              <a:t>)</a:t>
            </a:r>
          </a:p>
          <a:p>
            <a:pPr marL="0" indent="0">
              <a:buNone/>
            </a:pPr>
            <a:endParaRPr lang="en-US" dirty="0"/>
          </a:p>
          <a:p>
            <a:pPr marL="0" indent="0">
              <a:buNone/>
            </a:pPr>
            <a:r>
              <a:rPr lang="en-US" dirty="0"/>
              <a:t>Nous </a:t>
            </a:r>
            <a:r>
              <a:rPr lang="en-US" dirty="0" err="1"/>
              <a:t>connaissons</a:t>
            </a:r>
            <a:r>
              <a:rPr lang="en-US" dirty="0"/>
              <a:t> _____________. Nous </a:t>
            </a:r>
            <a:r>
              <a:rPr lang="en-US" dirty="0" err="1"/>
              <a:t>savons</a:t>
            </a:r>
            <a:r>
              <a:rPr lang="en-US" dirty="0"/>
              <a:t> que _____________.</a:t>
            </a:r>
          </a:p>
          <a:p>
            <a:pPr marL="0" indent="0">
              <a:buNone/>
            </a:pPr>
            <a:r>
              <a:rPr lang="en-US" dirty="0"/>
              <a:t>			    (un </a:t>
            </a:r>
            <a:r>
              <a:rPr lang="en-US" dirty="0" err="1"/>
              <a:t>sujet</a:t>
            </a:r>
            <a:r>
              <a:rPr lang="en-US" dirty="0"/>
              <a:t>)</a:t>
            </a:r>
          </a:p>
        </p:txBody>
      </p:sp>
    </p:spTree>
    <p:extLst>
      <p:ext uri="{BB962C8B-B14F-4D97-AF65-F5344CB8AC3E}">
        <p14:creationId xmlns:p14="http://schemas.microsoft.com/office/powerpoint/2010/main" val="1980637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27320</TotalTime>
  <Words>231</Words>
  <Application>Microsoft Office PowerPoint</Application>
  <PresentationFormat>Widescreen</PresentationFormat>
  <Paragraphs>76</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Travail de cloche</vt:lpstr>
      <vt:lpstr>Bonjour!</vt:lpstr>
      <vt:lpstr>Indochine is a French film which was made in 1962 which tells about the movement in the 1950s to bring about the independence of Vietnam from French colonial rule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Billet de sortie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Bonjour!</dc:title>
  <dc:creator>Steven Gerson</dc:creator>
  <cp:lastModifiedBy>Steven Gerson 🦅</cp:lastModifiedBy>
  <cp:revision>386</cp:revision>
  <dcterms:created xsi:type="dcterms:W3CDTF">2016-10-03T16:25:09Z</dcterms:created>
  <dcterms:modified xsi:type="dcterms:W3CDTF">2019-08-31T19:59:12Z</dcterms:modified>
</cp:coreProperties>
</file>