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2" r:id="rId2"/>
    <p:sldId id="331" r:id="rId3"/>
    <p:sldId id="379" r:id="rId4"/>
    <p:sldId id="381" r:id="rId5"/>
    <p:sldId id="382" r:id="rId6"/>
    <p:sldId id="383" r:id="rId7"/>
    <p:sldId id="378" r:id="rId8"/>
    <p:sldId id="384" r:id="rId9"/>
    <p:sldId id="373" r:id="rId10"/>
    <p:sldId id="35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72"/>
            <p14:sldId id="331"/>
            <p14:sldId id="379"/>
            <p14:sldId id="381"/>
            <p14:sldId id="382"/>
            <p14:sldId id="383"/>
            <p14:sldId id="378"/>
            <p14:sldId id="384"/>
            <p14:sldId id="373"/>
            <p14:sldId id="35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40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did you eat for breakfast today?</a:t>
            </a:r>
          </a:p>
          <a:p>
            <a:pPr marL="0" indent="0">
              <a:buNone/>
            </a:pPr>
            <a:r>
              <a:rPr lang="en-US" dirty="0"/>
              <a:t>What is your favorite lunch?</a:t>
            </a:r>
          </a:p>
          <a:p>
            <a:pPr marL="0" indent="0">
              <a:buNone/>
            </a:pPr>
            <a:r>
              <a:rPr lang="en-US" dirty="0"/>
              <a:t>Write a sentence which tells about something which happened while you were eating breakfast today.</a:t>
            </a:r>
          </a:p>
        </p:txBody>
      </p:sp>
    </p:spTree>
    <p:extLst>
      <p:ext uri="{BB962C8B-B14F-4D97-AF65-F5344CB8AC3E}">
        <p14:creationId xmlns:p14="http://schemas.microsoft.com/office/powerpoint/2010/main" val="2703777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two sentences about </a:t>
            </a:r>
            <a:r>
              <a:rPr lang="en-US" dirty="0" err="1"/>
              <a:t>Vercingétorix</a:t>
            </a:r>
            <a:r>
              <a:rPr lang="en-US" dirty="0"/>
              <a:t>: one in the passé compose using an </a:t>
            </a:r>
            <a:r>
              <a:rPr lang="en-US" dirty="0" err="1"/>
              <a:t>avoir</a:t>
            </a:r>
            <a:r>
              <a:rPr lang="en-US" dirty="0"/>
              <a:t> verb and one in the passé </a:t>
            </a:r>
            <a:r>
              <a:rPr lang="en-US" dirty="0" err="1"/>
              <a:t>composé</a:t>
            </a:r>
            <a:r>
              <a:rPr lang="en-US" dirty="0"/>
              <a:t> using an </a:t>
            </a:r>
            <a:r>
              <a:rPr lang="en-US" dirty="0" err="1"/>
              <a:t>être</a:t>
            </a:r>
            <a:r>
              <a:rPr lang="en-US" dirty="0"/>
              <a:t> verb.</a:t>
            </a:r>
          </a:p>
        </p:txBody>
      </p:sp>
    </p:spTree>
    <p:extLst>
      <p:ext uri="{BB962C8B-B14F-4D97-AF65-F5344CB8AC3E}">
        <p14:creationId xmlns:p14="http://schemas.microsoft.com/office/powerpoint/2010/main" val="2390846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quatre septembre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Pham </a:t>
            </a:r>
            <a:r>
              <a:rPr lang="en-US" sz="2800" b="1" dirty="0" err="1"/>
              <a:t>Duy</a:t>
            </a:r>
            <a:r>
              <a:rPr lang="en-US" sz="2800" b="1" dirty="0"/>
              <a:t> (1921 – 2013) who was born in Vietnam was a francophone poet and songwriter who was exiled for his political views after the end of the American War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D33633A2-20FF-4B17-829F-80611ABCF78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02126" y="2085486"/>
            <a:ext cx="2785683" cy="4022109"/>
          </a:xfrm>
          <a:prstGeom prst="rect">
            <a:avLst/>
          </a:prstGeom>
        </p:spPr>
      </p:pic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7D9EFFE2-A79A-4C2E-AA1E-FF1E54D8EC9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628395" y="2085486"/>
            <a:ext cx="5963479" cy="4121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982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/>
              <a:t>Vercingétorix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4920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Roman-photo</a:t>
            </a:r>
          </a:p>
          <a:p>
            <a:pPr marL="0" indent="0" algn="ctr">
              <a:buNone/>
            </a:pPr>
            <a:r>
              <a:rPr lang="en-US" dirty="0"/>
              <a:t>pp. 22 - 23</a:t>
            </a:r>
          </a:p>
        </p:txBody>
      </p:sp>
    </p:spTree>
    <p:extLst>
      <p:ext uri="{BB962C8B-B14F-4D97-AF65-F5344CB8AC3E}">
        <p14:creationId xmlns:p14="http://schemas.microsoft.com/office/powerpoint/2010/main" val="3291936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55344" y="2197291"/>
            <a:ext cx="4626590" cy="3548416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960359" y="2198653"/>
            <a:ext cx="3603008" cy="3547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129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avoir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être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59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E335C-4A4D-4AE4-90D4-50191D173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C4678-FC9E-4498-92CC-470D5FC66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066808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2584A-D8B4-4671-8DE6-DEF63E7CA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337A2-57CD-45DE-BD3B-A6AD6DF62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Exams: 	September 17</a:t>
            </a:r>
          </a:p>
          <a:p>
            <a:pPr marL="0" indent="0">
              <a:buNone/>
            </a:pPr>
            <a:r>
              <a:rPr lang="en-US" dirty="0"/>
              <a:t>	   	October15</a:t>
            </a:r>
          </a:p>
          <a:p>
            <a:pPr marL="0" indent="0">
              <a:buNone/>
            </a:pPr>
            <a:r>
              <a:rPr lang="en-US" dirty="0"/>
              <a:t>		November 12</a:t>
            </a:r>
          </a:p>
          <a:p>
            <a:pPr marL="0" indent="0">
              <a:buNone/>
            </a:pPr>
            <a:r>
              <a:rPr lang="en-US" dirty="0"/>
              <a:t>		December 10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Extra help / Study hall 9</a:t>
            </a:r>
            <a:r>
              <a:rPr lang="en-US" baseline="30000" dirty="0"/>
              <a:t>th</a:t>
            </a:r>
            <a:r>
              <a:rPr lang="en-US" dirty="0"/>
              <a:t> period Monday – Thursday.</a:t>
            </a:r>
          </a:p>
        </p:txBody>
      </p:sp>
    </p:spTree>
    <p:extLst>
      <p:ext uri="{BB962C8B-B14F-4D97-AF65-F5344CB8AC3E}">
        <p14:creationId xmlns:p14="http://schemas.microsoft.com/office/powerpoint/2010/main" val="4122915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27980</TotalTime>
  <Words>113</Words>
  <Application>Microsoft Office PowerPoint</Application>
  <PresentationFormat>Widescreen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Travail de cloche</vt:lpstr>
      <vt:lpstr>Bonjour!</vt:lpstr>
      <vt:lpstr>Pham Duy (1921 – 2013) who was born in Vietnam was a francophone poet and songwriter who was exiled for his political views after the end of the American War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389</cp:revision>
  <dcterms:created xsi:type="dcterms:W3CDTF">2016-10-03T16:25:09Z</dcterms:created>
  <dcterms:modified xsi:type="dcterms:W3CDTF">2019-09-04T19:00:28Z</dcterms:modified>
</cp:coreProperties>
</file>