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5" r:id="rId2"/>
    <p:sldId id="281" r:id="rId3"/>
    <p:sldId id="256" r:id="rId4"/>
    <p:sldId id="286" r:id="rId5"/>
    <p:sldId id="376" r:id="rId6"/>
    <p:sldId id="292" r:id="rId7"/>
    <p:sldId id="288" r:id="rId8"/>
    <p:sldId id="289" r:id="rId9"/>
    <p:sldId id="287" r:id="rId10"/>
    <p:sldId id="282" r:id="rId11"/>
    <p:sldId id="377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4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56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7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47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9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49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3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58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31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5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826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2AFD5-9032-4DA5-BFE4-4A77B7A4BBAC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13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1CDF380-C8E7-48A3-B735-4E1022A57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Travail de cloche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65B041-06A1-451F-97D6-663B7C588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Écrivez un hypothèse irréel qui parle de l’intrigue de </a:t>
            </a:r>
            <a:r>
              <a:rPr lang="fr-FR" i="1" dirty="0"/>
              <a:t>La Tulipe Noire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598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Écrivez une phrase au passé composé décrivant l’intrigue du roman.</a:t>
            </a:r>
          </a:p>
          <a:p>
            <a:pPr marL="0" indent="0">
              <a:buNone/>
            </a:pPr>
            <a:r>
              <a:rPr lang="fr-FR" dirty="0"/>
              <a:t>Écrivez une phrase à l’imparfait décrivant l’intrigue du roman.</a:t>
            </a:r>
          </a:p>
          <a:p>
            <a:pPr marL="0" indent="0">
              <a:buNone/>
            </a:pPr>
            <a:r>
              <a:rPr lang="fr-FR" dirty="0"/>
              <a:t>Écrivez une phrase au plus que parfait décrivant l’intrigue du roman.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797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38B60-1A9C-4461-A294-8674DC7F8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94395-E5CE-4780-9048-52E5DE580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643865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au </a:t>
            </a:r>
            <a:r>
              <a:rPr lang="en-US" dirty="0" err="1"/>
              <a:t>futur</a:t>
            </a:r>
            <a:r>
              <a:rPr lang="en-US" dirty="0"/>
              <a:t> </a:t>
            </a:r>
            <a:r>
              <a:rPr lang="en-US" dirty="0" err="1"/>
              <a:t>antérieur</a:t>
            </a:r>
            <a:r>
              <a:rPr lang="en-US" dirty="0"/>
              <a:t> qui </a:t>
            </a:r>
            <a:r>
              <a:rPr lang="en-US" dirty="0" err="1"/>
              <a:t>parle</a:t>
            </a:r>
            <a:r>
              <a:rPr lang="en-US" dirty="0"/>
              <a:t> de LCHS.</a:t>
            </a:r>
          </a:p>
        </p:txBody>
      </p:sp>
    </p:spTree>
    <p:extLst>
      <p:ext uri="{BB962C8B-B14F-4D97-AF65-F5344CB8AC3E}">
        <p14:creationId xmlns:p14="http://schemas.microsoft.com/office/powerpoint/2010/main" val="1619300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Nous nous souvenons du onze septembre 2001.</a:t>
            </a:r>
            <a:br>
              <a:rPr lang="fr-FR" sz="2800" b="1" dirty="0"/>
            </a:br>
            <a:r>
              <a:rPr lang="fr-FR" sz="2800" b="1" dirty="0"/>
              <a:t>La lumière brille dans les ténèbres, et les ténèbres ne la vainquent pas.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7666" y="2224216"/>
            <a:ext cx="3966518" cy="341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287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Bienvenue</a:t>
            </a:r>
            <a:r>
              <a:rPr lang="en-US" b="1" dirty="0"/>
              <a:t>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						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Français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2556" y="2088571"/>
            <a:ext cx="1346887" cy="191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154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trois</a:t>
            </a:r>
            <a:r>
              <a:rPr lang="en-US" dirty="0"/>
              <a:t> temps</a:t>
            </a:r>
          </a:p>
          <a:p>
            <a:pPr marL="0" indent="0">
              <a:buNone/>
            </a:pPr>
            <a:r>
              <a:rPr lang="en-US" dirty="0"/>
              <a:t>Le present, le passé, le </a:t>
            </a:r>
            <a:r>
              <a:rPr lang="en-US" dirty="0" err="1"/>
              <a:t>futur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39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futur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antérieur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626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 </a:t>
            </a:r>
            <a:r>
              <a:rPr lang="en-US" dirty="0" err="1"/>
              <a:t>utilise</a:t>
            </a:r>
            <a:r>
              <a:rPr lang="en-US" dirty="0"/>
              <a:t> le </a:t>
            </a:r>
            <a:r>
              <a:rPr lang="en-US" dirty="0" err="1"/>
              <a:t>futur</a:t>
            </a:r>
            <a:r>
              <a:rPr lang="en-US" dirty="0"/>
              <a:t> </a:t>
            </a:r>
            <a:r>
              <a:rPr lang="en-US" dirty="0" err="1"/>
              <a:t>antérieur</a:t>
            </a:r>
            <a:r>
              <a:rPr lang="en-US" dirty="0"/>
              <a:t> pour </a:t>
            </a:r>
            <a:r>
              <a:rPr lang="en-US" dirty="0" err="1"/>
              <a:t>indiquer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action de </a:t>
            </a:r>
            <a:r>
              <a:rPr lang="en-US" dirty="0" err="1"/>
              <a:t>l’avenir</a:t>
            </a:r>
            <a:r>
              <a:rPr lang="en-US" dirty="0"/>
              <a:t> qui se </a:t>
            </a:r>
            <a:r>
              <a:rPr lang="en-US" dirty="0" err="1"/>
              <a:t>passera</a:t>
            </a:r>
            <a:r>
              <a:rPr lang="en-US" dirty="0"/>
              <a:t> </a:t>
            </a:r>
            <a:r>
              <a:rPr lang="en-US" dirty="0" err="1"/>
              <a:t>avant</a:t>
            </a:r>
            <a:r>
              <a:rPr lang="en-US" dirty="0"/>
              <a:t>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autre</a:t>
            </a:r>
            <a:r>
              <a:rPr lang="en-US" dirty="0"/>
              <a:t> action de </a:t>
            </a:r>
            <a:r>
              <a:rPr lang="en-US" dirty="0" err="1"/>
              <a:t>l’avenir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On fait le </a:t>
            </a:r>
            <a:r>
              <a:rPr lang="en-US"/>
              <a:t>futur </a:t>
            </a:r>
            <a:r>
              <a:rPr lang="en-US" dirty="0" err="1"/>
              <a:t>antérieur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ajoutant</a:t>
            </a:r>
            <a:r>
              <a:rPr lang="en-US" dirty="0"/>
              <a:t> la </a:t>
            </a:r>
            <a:r>
              <a:rPr lang="en-US" dirty="0" err="1"/>
              <a:t>forme</a:t>
            </a:r>
            <a:r>
              <a:rPr lang="en-US" dirty="0"/>
              <a:t> </a:t>
            </a:r>
            <a:r>
              <a:rPr lang="en-US" dirty="0" err="1"/>
              <a:t>conjuguée</a:t>
            </a:r>
            <a:r>
              <a:rPr lang="en-US" dirty="0"/>
              <a:t> </a:t>
            </a:r>
            <a:r>
              <a:rPr lang="en-US" dirty="0" err="1"/>
              <a:t>d’avoir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au </a:t>
            </a:r>
            <a:r>
              <a:rPr lang="en-US" dirty="0" err="1"/>
              <a:t>futur</a:t>
            </a:r>
            <a:r>
              <a:rPr lang="en-US" dirty="0"/>
              <a:t> avec le </a:t>
            </a:r>
            <a:r>
              <a:rPr lang="en-US" dirty="0" err="1"/>
              <a:t>participe</a:t>
            </a:r>
            <a:r>
              <a:rPr lang="en-US" dirty="0"/>
              <a:t> passé.</a:t>
            </a:r>
          </a:p>
          <a:p>
            <a:pPr marL="0" indent="0">
              <a:buNone/>
            </a:pPr>
            <a:r>
              <a:rPr lang="en-US" dirty="0"/>
              <a:t>Il y a les </a:t>
            </a:r>
            <a:r>
              <a:rPr lang="en-US" dirty="0" err="1"/>
              <a:t>mêmes</a:t>
            </a:r>
            <a:r>
              <a:rPr lang="en-US" dirty="0"/>
              <a:t> </a:t>
            </a:r>
            <a:r>
              <a:rPr lang="en-US" dirty="0" err="1"/>
              <a:t>règles</a:t>
            </a:r>
            <a:r>
              <a:rPr lang="en-US" dirty="0"/>
              <a:t> </a:t>
            </a:r>
            <a:r>
              <a:rPr lang="en-US" dirty="0" err="1"/>
              <a:t>d’accord</a:t>
            </a:r>
            <a:r>
              <a:rPr lang="en-US" dirty="0"/>
              <a:t> pour le </a:t>
            </a:r>
            <a:r>
              <a:rPr lang="en-US" dirty="0" err="1"/>
              <a:t>participe</a:t>
            </a:r>
            <a:r>
              <a:rPr lang="en-US" dirty="0"/>
              <a:t> passé qui existent pour le passé </a:t>
            </a:r>
            <a:r>
              <a:rPr lang="en-US" dirty="0" err="1"/>
              <a:t>composé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743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Après Louis XIV aura </a:t>
            </a:r>
            <a:r>
              <a:rPr lang="en-US" dirty="0" err="1"/>
              <a:t>construit</a:t>
            </a:r>
            <a:r>
              <a:rPr lang="en-US" dirty="0"/>
              <a:t> le palais de Versailles,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embauchera</a:t>
            </a:r>
            <a:r>
              <a:rPr lang="en-US" dirty="0"/>
              <a:t> Molière pour </a:t>
            </a:r>
            <a:r>
              <a:rPr lang="en-US" dirty="0" err="1"/>
              <a:t>écrire</a:t>
            </a:r>
            <a:r>
              <a:rPr lang="en-US" dirty="0"/>
              <a:t> des </a:t>
            </a:r>
            <a:r>
              <a:rPr lang="en-US" dirty="0" err="1"/>
              <a:t>pièces</a:t>
            </a:r>
            <a:r>
              <a:rPr lang="en-US" dirty="0"/>
              <a:t> de </a:t>
            </a:r>
            <a:r>
              <a:rPr lang="en-US" dirty="0" err="1"/>
              <a:t>théâtre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vaches </a:t>
            </a:r>
            <a:r>
              <a:rPr lang="en-US" dirty="0" err="1"/>
              <a:t>seront</a:t>
            </a:r>
            <a:r>
              <a:rPr lang="en-US" dirty="0"/>
              <a:t> entrées la grange à dix-sept </a:t>
            </a:r>
            <a:r>
              <a:rPr lang="en-US" dirty="0" err="1"/>
              <a:t>heures</a:t>
            </a:r>
            <a:r>
              <a:rPr lang="en-US" dirty="0"/>
              <a:t> et à dix-</a:t>
            </a:r>
            <a:r>
              <a:rPr lang="en-US" dirty="0" err="1"/>
              <a:t>huit</a:t>
            </a:r>
            <a:r>
              <a:rPr lang="en-US" dirty="0"/>
              <a:t> </a:t>
            </a:r>
            <a:r>
              <a:rPr lang="en-US" dirty="0" err="1"/>
              <a:t>heures</a:t>
            </a:r>
            <a:r>
              <a:rPr lang="en-US" dirty="0"/>
              <a:t> nous les </a:t>
            </a:r>
            <a:r>
              <a:rPr lang="en-US" dirty="0" err="1"/>
              <a:t>trairons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1979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futur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futur</a:t>
            </a:r>
            <a:r>
              <a:rPr lang="en-US" dirty="0"/>
              <a:t> </a:t>
            </a:r>
            <a:r>
              <a:rPr lang="en-US" dirty="0" err="1"/>
              <a:t>proche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le future simple</a:t>
            </a:r>
          </a:p>
          <a:p>
            <a:pPr marL="0" indent="0">
              <a:buNone/>
            </a:pPr>
            <a:r>
              <a:rPr lang="en-US" dirty="0"/>
              <a:t>le future </a:t>
            </a:r>
            <a:r>
              <a:rPr lang="en-US" dirty="0" err="1"/>
              <a:t>antérieur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64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au </a:t>
            </a:r>
            <a:r>
              <a:rPr lang="en-US" dirty="0" err="1"/>
              <a:t>futur</a:t>
            </a:r>
            <a:r>
              <a:rPr lang="en-US" dirty="0"/>
              <a:t> </a:t>
            </a:r>
            <a:r>
              <a:rPr lang="en-US" dirty="0" err="1"/>
              <a:t>antérieur</a:t>
            </a:r>
            <a:r>
              <a:rPr lang="en-US" dirty="0"/>
              <a:t> qui de </a:t>
            </a:r>
            <a:r>
              <a:rPr lang="en-US" dirty="0" err="1"/>
              <a:t>parle</a:t>
            </a:r>
            <a:r>
              <a:rPr lang="en-US" dirty="0"/>
              <a:t> de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soir</a:t>
            </a:r>
            <a:r>
              <a:rPr lang="en-US" dirty="0"/>
              <a:t> chez </a:t>
            </a:r>
            <a:r>
              <a:rPr lang="en-US" dirty="0" err="1"/>
              <a:t>vous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00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 passé</a:t>
            </a:r>
          </a:p>
          <a:p>
            <a:pPr marL="0" indent="0">
              <a:buNone/>
            </a:pPr>
            <a:r>
              <a:rPr lang="en-US" dirty="0"/>
              <a:t>Le passé </a:t>
            </a:r>
            <a:r>
              <a:rPr lang="en-US" dirty="0" err="1"/>
              <a:t>n’est</a:t>
            </a:r>
            <a:r>
              <a:rPr lang="en-US" dirty="0"/>
              <a:t> pas mort,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n’est</a:t>
            </a:r>
            <a:r>
              <a:rPr lang="en-US" dirty="0"/>
              <a:t> </a:t>
            </a:r>
            <a:r>
              <a:rPr lang="en-US" dirty="0" err="1"/>
              <a:t>même</a:t>
            </a:r>
            <a:r>
              <a:rPr lang="en-US" dirty="0"/>
              <a:t> pas passé. –William Faulkner.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passé </a:t>
            </a:r>
            <a:r>
              <a:rPr lang="en-US" dirty="0" err="1"/>
              <a:t>composé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l’imparfait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le plus que parfait.</a:t>
            </a:r>
          </a:p>
          <a:p>
            <a:pPr marL="0" indent="0">
              <a:buNone/>
            </a:pPr>
            <a:r>
              <a:rPr lang="en-US" dirty="0"/>
              <a:t>le passé </a:t>
            </a:r>
            <a:r>
              <a:rPr lang="en-US" dirty="0" err="1"/>
              <a:t>proche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25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3612</TotalTime>
  <Words>240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Travail de cloche</vt:lpstr>
      <vt:lpstr>Nous nous souvenons du onze septembre 2001. La lumière brille dans les ténèbres, et les ténèbres ne la vainquent pas.</vt:lpstr>
      <vt:lpstr>Bienvenue!</vt:lpstr>
      <vt:lpstr>PowerPoint Presentation</vt:lpstr>
      <vt:lpstr>le futur antérieur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Bienvenue!</dc:title>
  <dc:creator>Steven Gerson</dc:creator>
  <cp:lastModifiedBy>Steven Gerson 🦅</cp:lastModifiedBy>
  <cp:revision>83</cp:revision>
  <dcterms:created xsi:type="dcterms:W3CDTF">2017-08-15T14:14:35Z</dcterms:created>
  <dcterms:modified xsi:type="dcterms:W3CDTF">2019-09-11T18:04:48Z</dcterms:modified>
</cp:coreProperties>
</file>