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82" r:id="rId2"/>
    <p:sldId id="381" r:id="rId3"/>
    <p:sldId id="331" r:id="rId4"/>
    <p:sldId id="272" r:id="rId5"/>
    <p:sldId id="261" r:id="rId6"/>
    <p:sldId id="375" r:id="rId7"/>
    <p:sldId id="366" r:id="rId8"/>
    <p:sldId id="374" r:id="rId9"/>
    <p:sldId id="376" r:id="rId10"/>
    <p:sldId id="383" r:id="rId11"/>
    <p:sldId id="384" r:id="rId12"/>
    <p:sldId id="385" r:id="rId13"/>
    <p:sldId id="35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2"/>
            <p14:sldId id="381"/>
            <p14:sldId id="331"/>
            <p14:sldId id="272"/>
            <p14:sldId id="261"/>
            <p14:sldId id="375"/>
            <p14:sldId id="366"/>
            <p14:sldId id="374"/>
            <p14:sldId id="376"/>
            <p14:sldId id="383"/>
            <p14:sldId id="384"/>
            <p14:sldId id="385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92BD1-2820-412A-BC8D-042C465F5D0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ED7B6-AF18-4830-86EB-C99B993B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6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S’il</a:t>
            </a:r>
            <a:r>
              <a:rPr lang="en-US" dirty="0"/>
              <a:t> y a deux </a:t>
            </a:r>
            <a:r>
              <a:rPr lang="en-US" dirty="0" err="1"/>
              <a:t>stylos</a:t>
            </a:r>
            <a:r>
              <a:rPr lang="en-US" dirty="0"/>
              <a:t> dans le sac à dos de Bob, et cinq </a:t>
            </a:r>
            <a:r>
              <a:rPr lang="en-US" dirty="0" err="1"/>
              <a:t>stylos</a:t>
            </a:r>
            <a:r>
              <a:rPr lang="en-US" dirty="0"/>
              <a:t> dans le sac à dos de Tom, </a:t>
            </a: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stylos</a:t>
            </a:r>
            <a:r>
              <a:rPr lang="en-US" dirty="0"/>
              <a:t> y a-t-</a:t>
            </a:r>
            <a:r>
              <a:rPr lang="en-US" dirty="0" err="1"/>
              <a:t>il</a:t>
            </a:r>
            <a:r>
              <a:rPr lang="en-US" dirty="0"/>
              <a:t> dans les deux sacs à dos?</a:t>
            </a:r>
          </a:p>
        </p:txBody>
      </p:sp>
    </p:spTree>
    <p:extLst>
      <p:ext uri="{BB962C8B-B14F-4D97-AF65-F5344CB8AC3E}">
        <p14:creationId xmlns:p14="http://schemas.microsoft.com/office/powerpoint/2010/main" val="191382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Présentez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présente</a:t>
            </a:r>
            <a:r>
              <a:rPr lang="en-US" dirty="0"/>
              <a:t> mon </a:t>
            </a:r>
            <a:r>
              <a:rPr lang="en-US" dirty="0" err="1"/>
              <a:t>ami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Bonjour </a:t>
            </a:r>
            <a:r>
              <a:rPr lang="en-US" dirty="0" err="1"/>
              <a:t>ami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Comment </a:t>
            </a:r>
            <a:r>
              <a:rPr lang="en-US" dirty="0" err="1"/>
              <a:t>s’appelle</a:t>
            </a:r>
            <a:r>
              <a:rPr lang="en-US" dirty="0"/>
              <a:t> mon </a:t>
            </a:r>
            <a:r>
              <a:rPr lang="en-US" dirty="0" err="1"/>
              <a:t>ami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Ton </a:t>
            </a:r>
            <a:r>
              <a:rPr lang="en-US" dirty="0" err="1"/>
              <a:t>ami</a:t>
            </a:r>
            <a:r>
              <a:rPr lang="en-US" dirty="0"/>
              <a:t> </a:t>
            </a:r>
            <a:r>
              <a:rPr lang="en-US" dirty="0" err="1"/>
              <a:t>s’appelle</a:t>
            </a:r>
            <a:r>
              <a:rPr lang="en-US" dirty="0"/>
              <a:t> ______________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6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Je </a:t>
            </a:r>
            <a:r>
              <a:rPr lang="fr-FR"/>
              <a:t>pense à un </a:t>
            </a:r>
            <a:r>
              <a:rPr lang="fr-FR" dirty="0"/>
              <a:t>objet</a:t>
            </a:r>
          </a:p>
          <a:p>
            <a:pPr marL="0" indent="0" algn="ctr">
              <a:buNone/>
            </a:pPr>
            <a:r>
              <a:rPr lang="fr-FR" dirty="0"/>
              <a:t>Est-il __________________?</a:t>
            </a:r>
          </a:p>
          <a:p>
            <a:pPr marL="0" indent="0">
              <a:buNone/>
            </a:pPr>
            <a:r>
              <a:rPr lang="fr-FR" dirty="0"/>
              <a:t>grand(e), petit(e), masculin, féminin, dans un sac à dos, sur le sol, en haut</a:t>
            </a:r>
          </a:p>
        </p:txBody>
      </p:sp>
    </p:spTree>
    <p:extLst>
      <p:ext uri="{BB962C8B-B14F-4D97-AF65-F5344CB8AC3E}">
        <p14:creationId xmlns:p14="http://schemas.microsoft.com/office/powerpoint/2010/main" val="3776137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5135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_________ which uses a BANGS adjective and a non-BANGS adjective, but neither </a:t>
            </a:r>
            <a:r>
              <a:rPr lang="en-US" dirty="0" err="1"/>
              <a:t>vieux</a:t>
            </a:r>
            <a:r>
              <a:rPr lang="en-US" dirty="0"/>
              <a:t> nor </a:t>
            </a:r>
            <a:r>
              <a:rPr lang="en-US" dirty="0" err="1"/>
              <a:t>intélligent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central character of the novel and the film “Life of Pi” is from Pondicherry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18735" y="2058194"/>
            <a:ext cx="3558745" cy="388620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28703" y="2058194"/>
            <a:ext cx="2817340" cy="365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0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Les adjectifs</a:t>
            </a:r>
          </a:p>
          <a:p>
            <a:pPr marL="0" indent="0" algn="ctr">
              <a:buNone/>
            </a:pPr>
            <a:r>
              <a:rPr lang="fr-FR" dirty="0" err="1"/>
              <a:t>Presentez</a:t>
            </a:r>
            <a:r>
              <a:rPr lang="fr-FR" dirty="0"/>
              <a:t>!</a:t>
            </a:r>
          </a:p>
          <a:p>
            <a:pPr marL="0" indent="0" algn="ctr">
              <a:buNone/>
            </a:pPr>
            <a:r>
              <a:rPr lang="fr-FR" dirty="0"/>
              <a:t>Je pense à une chose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Adjectives which describe ___</a:t>
            </a:r>
            <a:r>
              <a:rPr lang="en-US" u="sng" dirty="0"/>
              <a:t>?</a:t>
            </a:r>
            <a:r>
              <a:rPr lang="en-US" dirty="0"/>
              <a:t>____ are placed before the nouns they modify.</a:t>
            </a:r>
          </a:p>
          <a:p>
            <a:pPr marL="0" indent="0">
              <a:buNone/>
            </a:pPr>
            <a:r>
              <a:rPr lang="en-US" dirty="0"/>
              <a:t>Beauty</a:t>
            </a:r>
          </a:p>
          <a:p>
            <a:pPr marL="0" indent="0">
              <a:buNone/>
            </a:pPr>
            <a:r>
              <a:rPr lang="en-US" dirty="0"/>
              <a:t>Age</a:t>
            </a:r>
          </a:p>
          <a:p>
            <a:pPr marL="0" indent="0">
              <a:buNone/>
            </a:pPr>
            <a:r>
              <a:rPr lang="en-US" dirty="0"/>
              <a:t>Number</a:t>
            </a:r>
          </a:p>
          <a:p>
            <a:pPr marL="0" indent="0">
              <a:buNone/>
            </a:pPr>
            <a:r>
              <a:rPr lang="en-US" dirty="0"/>
              <a:t>Goodness</a:t>
            </a:r>
          </a:p>
          <a:p>
            <a:pPr marL="0" indent="0">
              <a:buNone/>
            </a:pPr>
            <a:r>
              <a:rPr lang="en-US" dirty="0"/>
              <a:t>Size</a:t>
            </a:r>
          </a:p>
        </p:txBody>
      </p:sp>
    </p:spTree>
    <p:extLst>
      <p:ext uri="{BB962C8B-B14F-4D97-AF65-F5344CB8AC3E}">
        <p14:creationId xmlns:p14="http://schemas.microsoft.com/office/powerpoint/2010/main" val="14691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vieux</a:t>
            </a:r>
            <a:r>
              <a:rPr lang="en-US" dirty="0"/>
              <a:t> </a:t>
            </a:r>
            <a:r>
              <a:rPr lang="en-US" dirty="0" err="1"/>
              <a:t>chien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_______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intélligent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_______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vieux</a:t>
            </a:r>
            <a:r>
              <a:rPr lang="en-US" dirty="0"/>
              <a:t>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intélligent</a:t>
            </a:r>
            <a:r>
              <a:rPr lang="en-US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4" y="2088292"/>
            <a:ext cx="4265913" cy="343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feuille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feuille</a:t>
            </a:r>
            <a:r>
              <a:rPr lang="en-US" dirty="0"/>
              <a:t> de </a:t>
            </a:r>
            <a:r>
              <a:rPr lang="en-US" dirty="0" err="1"/>
              <a:t>papier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030995" y="3006725"/>
            <a:ext cx="3200399" cy="26279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193" y="331946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3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Il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Il y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maison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 </a:t>
            </a:r>
            <a:r>
              <a:rPr lang="en-US" dirty="0" err="1"/>
              <a:t>grandes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carte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salle</a:t>
            </a:r>
            <a:r>
              <a:rPr lang="en-US" dirty="0"/>
              <a:t> de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28483</TotalTime>
  <Words>235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The central character of the novel and the film “Life of Pi” is from Pondicherry</vt:lpstr>
      <vt:lpstr>Bonjour!</vt:lpstr>
      <vt:lpstr>Pourquoi tombons-nous?</vt:lpstr>
      <vt:lpstr>PowerPoint Presentation</vt:lpstr>
      <vt:lpstr>PowerPoint Presentation</vt:lpstr>
      <vt:lpstr>C’est _________</vt:lpstr>
      <vt:lpstr>PowerPoint Presentation</vt:lpstr>
      <vt:lpstr>C’est / Il est, Elle est / Il y a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424</cp:revision>
  <cp:lastPrinted>2018-09-13T15:48:49Z</cp:lastPrinted>
  <dcterms:created xsi:type="dcterms:W3CDTF">2016-10-03T16:25:09Z</dcterms:created>
  <dcterms:modified xsi:type="dcterms:W3CDTF">2019-09-12T16:09:35Z</dcterms:modified>
</cp:coreProperties>
</file>