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5" r:id="rId2"/>
    <p:sldId id="391" r:id="rId3"/>
    <p:sldId id="393" r:id="rId4"/>
    <p:sldId id="389" r:id="rId5"/>
    <p:sldId id="387" r:id="rId6"/>
    <p:sldId id="394" r:id="rId7"/>
    <p:sldId id="384" r:id="rId8"/>
    <p:sldId id="35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5"/>
            <p14:sldId id="391"/>
            <p14:sldId id="393"/>
            <p14:sldId id="389"/>
            <p14:sldId id="387"/>
            <p14:sldId id="394"/>
            <p14:sldId id="384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2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faire </a:t>
            </a:r>
            <a:r>
              <a:rPr lang="en-US" dirty="0" err="1"/>
              <a:t>aujourd’hui</a:t>
            </a:r>
            <a:r>
              <a:rPr lang="en-US" dirty="0"/>
              <a:t> pour </a:t>
            </a:r>
            <a:r>
              <a:rPr lang="en-US" dirty="0" err="1"/>
              <a:t>éviter</a:t>
            </a:r>
            <a:r>
              <a:rPr lang="en-US" dirty="0"/>
              <a:t> la </a:t>
            </a:r>
            <a:r>
              <a:rPr lang="en-US" dirty="0" err="1"/>
              <a:t>mauvaise</a:t>
            </a:r>
            <a:r>
              <a:rPr lang="en-US" dirty="0"/>
              <a:t> chance?</a:t>
            </a:r>
          </a:p>
        </p:txBody>
      </p:sp>
    </p:spTree>
    <p:extLst>
      <p:ext uri="{BB962C8B-B14F-4D97-AF65-F5344CB8AC3E}">
        <p14:creationId xmlns:p14="http://schemas.microsoft.com/office/powerpoint/2010/main" val="34857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B066-B290-4B2E-885F-10DC15E5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34A27-3440-430E-87AC-5422B5A1B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D80C8-0070-4501-8D73-71CCEA97C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410" y="31091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8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unit exam of the semester: Tuesday, September 17</a:t>
            </a:r>
          </a:p>
          <a:p>
            <a:pPr marL="0" indent="0" algn="ctr">
              <a:buNone/>
            </a:pPr>
            <a:r>
              <a:rPr lang="en-US" dirty="0" err="1"/>
              <a:t>imparfait</a:t>
            </a:r>
            <a:r>
              <a:rPr lang="en-US" dirty="0"/>
              <a:t> / passé compose</a:t>
            </a:r>
          </a:p>
          <a:p>
            <a:pPr marL="0" indent="0" algn="ctr">
              <a:buNone/>
            </a:pPr>
            <a:r>
              <a:rPr lang="en-US" dirty="0"/>
              <a:t>direct object / indirect object pronouns</a:t>
            </a:r>
          </a:p>
          <a:p>
            <a:pPr marL="0" indent="0" algn="ctr">
              <a:buNone/>
            </a:pPr>
            <a:r>
              <a:rPr lang="en-US" dirty="0" err="1"/>
              <a:t>connaitre</a:t>
            </a:r>
            <a:r>
              <a:rPr lang="en-US" dirty="0"/>
              <a:t> /savoir</a:t>
            </a:r>
          </a:p>
          <a:p>
            <a:pPr marL="0" indent="0" algn="ctr">
              <a:buNone/>
            </a:pPr>
            <a:r>
              <a:rPr lang="en-US" dirty="0"/>
              <a:t>vocabulary: the house and household chores</a:t>
            </a:r>
          </a:p>
          <a:p>
            <a:pPr marL="0" indent="0" algn="ctr">
              <a:buNone/>
            </a:pPr>
            <a:r>
              <a:rPr lang="en-US" dirty="0"/>
              <a:t>Any other material that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</a:t>
            </a:r>
            <a:r>
              <a:rPr lang="en-US" sz="2800" b="1" dirty="0" err="1"/>
              <a:t>Kurguelin</a:t>
            </a:r>
            <a:r>
              <a:rPr lang="en-US" sz="2800" b="1" dirty="0"/>
              <a:t> Archipelago, a group of French islands in the southern Indian Ocean, is the inhabited location which is the furthest from </a:t>
            </a:r>
            <a:br>
              <a:rPr lang="en-US" sz="2800" b="1" dirty="0"/>
            </a:br>
            <a:r>
              <a:rPr lang="en-US" sz="2800" b="1" dirty="0"/>
              <a:t>Fort Collins.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83972"/>
            <a:ext cx="4631494" cy="333949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66646" y="2183972"/>
            <a:ext cx="4544369" cy="333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6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louer</a:t>
            </a:r>
            <a:r>
              <a:rPr lang="en-US" dirty="0"/>
              <a:t> (un </a:t>
            </a:r>
            <a:r>
              <a:rPr lang="en-US" dirty="0" err="1"/>
              <a:t>verbe</a:t>
            </a:r>
            <a:r>
              <a:rPr lang="en-US" dirty="0"/>
              <a:t>)   </a:t>
            </a:r>
            <a:r>
              <a:rPr lang="en-US" dirty="0" err="1"/>
              <a:t>loyer</a:t>
            </a:r>
            <a:r>
              <a:rPr lang="en-US" dirty="0"/>
              <a:t> (un nom)</a:t>
            </a:r>
          </a:p>
          <a:p>
            <a:pPr marL="0" indent="0">
              <a:buNone/>
            </a:pPr>
            <a:r>
              <a:rPr lang="en-US" dirty="0" err="1"/>
              <a:t>danser</a:t>
            </a:r>
            <a:r>
              <a:rPr lang="en-US" dirty="0"/>
              <a:t>, chanter, </a:t>
            </a:r>
            <a:r>
              <a:rPr lang="en-US" dirty="0" err="1"/>
              <a:t>une</a:t>
            </a:r>
            <a:r>
              <a:rPr lang="en-US" dirty="0"/>
              <a:t> chanson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9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36E7F-67A3-4271-81E0-CF0AA553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16C8-F0E8-4E72-A576-5936A1354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874"/>
            <a:ext cx="10515600" cy="51650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déménager</a:t>
            </a:r>
            <a:r>
              <a:rPr lang="en-US" dirty="0"/>
              <a:t> à </a:t>
            </a:r>
            <a:r>
              <a:rPr lang="en-US" dirty="0" err="1"/>
              <a:t>l’archipel</a:t>
            </a:r>
            <a:r>
              <a:rPr lang="en-US" dirty="0"/>
              <a:t> de </a:t>
            </a:r>
            <a:r>
              <a:rPr lang="en-US" dirty="0" err="1"/>
              <a:t>Kurguelin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connaitre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(savoir)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(passé </a:t>
            </a:r>
            <a:r>
              <a:rPr lang="en-US" dirty="0" err="1"/>
              <a:t>composé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(les salles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maison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(les taches </a:t>
            </a:r>
            <a:r>
              <a:rPr lang="en-US" dirty="0" err="1"/>
              <a:t>ménagères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(COD et COI)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71241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57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Tell what you will do to avoid a household chore during the weekend.</a:t>
            </a:r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33692</TotalTime>
  <Words>179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Travail de cloche</vt:lpstr>
      <vt:lpstr>PowerPoint Presentation</vt:lpstr>
      <vt:lpstr>Avertissement!</vt:lpstr>
      <vt:lpstr>The Kurguelin Archipelago, a group of French islands in the southern Indian Ocean, is the inhabited location which is the furthest from  Fort Collins.</vt:lpstr>
      <vt:lpstr>Révision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439</cp:revision>
  <cp:lastPrinted>2017-09-06T20:44:40Z</cp:lastPrinted>
  <dcterms:created xsi:type="dcterms:W3CDTF">2016-10-03T16:25:09Z</dcterms:created>
  <dcterms:modified xsi:type="dcterms:W3CDTF">2019-09-12T21:15:44Z</dcterms:modified>
</cp:coreProperties>
</file>