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5" r:id="rId2"/>
    <p:sldId id="379" r:id="rId3"/>
    <p:sldId id="256" r:id="rId4"/>
    <p:sldId id="394" r:id="rId5"/>
    <p:sldId id="393" r:id="rId6"/>
    <p:sldId id="378" r:id="rId7"/>
    <p:sldId id="286" r:id="rId8"/>
    <p:sldId id="376" r:id="rId9"/>
    <p:sldId id="292" r:id="rId10"/>
    <p:sldId id="288" r:id="rId11"/>
    <p:sldId id="287" r:id="rId12"/>
    <p:sldId id="282" r:id="rId13"/>
    <p:sldId id="377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56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6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7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7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09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9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3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8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31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5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AFD5-9032-4DA5-BFE4-4A77B7A4BBAC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2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2AFD5-9032-4DA5-BFE4-4A77B7A4BBAC}" type="datetimeFigureOut">
              <a:rPr lang="en-US" smtClean="0"/>
              <a:t>9/12/2019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5A3C1-13F4-4564-A6E4-9528F08269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3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1CDF380-C8E7-48A3-B735-4E1022A57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65B041-06A1-451F-97D6-663B7C588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avis</a:t>
            </a:r>
            <a:r>
              <a:rPr lang="en-US" dirty="0"/>
              <a:t>, comment </a:t>
            </a:r>
            <a:r>
              <a:rPr lang="en-US" dirty="0" err="1"/>
              <a:t>pourrait</a:t>
            </a:r>
            <a:r>
              <a:rPr lang="en-US" dirty="0"/>
              <a:t>-on faire </a:t>
            </a:r>
            <a:r>
              <a:rPr lang="en-US" dirty="0" err="1"/>
              <a:t>mieux</a:t>
            </a:r>
            <a:r>
              <a:rPr lang="en-US" dirty="0"/>
              <a:t> </a:t>
            </a:r>
            <a:r>
              <a:rPr lang="en-US" i="1" dirty="0"/>
              <a:t>La </a:t>
            </a:r>
            <a:r>
              <a:rPr lang="en-US" i="1" dirty="0" err="1"/>
              <a:t>Tulipe</a:t>
            </a:r>
            <a:r>
              <a:rPr lang="en-US" i="1" dirty="0"/>
              <a:t> noire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59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futur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proche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 future simple</a:t>
            </a:r>
          </a:p>
          <a:p>
            <a:pPr marL="0" indent="0">
              <a:buNone/>
            </a:pPr>
            <a:r>
              <a:rPr lang="en-US" dirty="0"/>
              <a:t>le future </a:t>
            </a:r>
            <a:r>
              <a:rPr lang="en-US" dirty="0" err="1"/>
              <a:t>antérieur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64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passé</a:t>
            </a:r>
          </a:p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n’est</a:t>
            </a:r>
            <a:r>
              <a:rPr lang="en-US" dirty="0"/>
              <a:t> pas mort,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n’est</a:t>
            </a:r>
            <a:r>
              <a:rPr lang="en-US" dirty="0"/>
              <a:t> </a:t>
            </a:r>
            <a:r>
              <a:rPr lang="en-US" dirty="0" err="1"/>
              <a:t>même</a:t>
            </a:r>
            <a:r>
              <a:rPr lang="en-US" dirty="0"/>
              <a:t> pas passé. –William Faulkner.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composé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le plus que parfait.</a:t>
            </a:r>
          </a:p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proche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25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au passé composé décrivant l’intrigue du roman.</a:t>
            </a:r>
          </a:p>
          <a:p>
            <a:pPr marL="0" indent="0">
              <a:buNone/>
            </a:pPr>
            <a:r>
              <a:rPr lang="fr-FR" dirty="0"/>
              <a:t>Écrivez une phrase à l’imparfait décrivant l’intrigue du roman.</a:t>
            </a:r>
          </a:p>
          <a:p>
            <a:pPr marL="0" indent="0">
              <a:buNone/>
            </a:pPr>
            <a:r>
              <a:rPr lang="fr-FR" dirty="0"/>
              <a:t>Écrivez une phrase au plus que parfait décrivant l’intrigue du roman.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797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38B60-1A9C-4461-A294-8674DC7F8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94395-E5CE-4780-9048-52E5DE580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643865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Talk about the upcoming weekend using </a:t>
            </a:r>
            <a:r>
              <a:rPr lang="en-US" i="1" dirty="0"/>
              <a:t>le </a:t>
            </a:r>
            <a:r>
              <a:rPr lang="en-US" i="1" dirty="0" err="1"/>
              <a:t>futur</a:t>
            </a:r>
            <a:r>
              <a:rPr lang="en-US" i="1" dirty="0"/>
              <a:t> </a:t>
            </a:r>
            <a:r>
              <a:rPr lang="en-US" i="1" dirty="0" err="1"/>
              <a:t>antérieur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930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7C7FF-2F23-4D28-A6CD-F69FF1462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Il y a environ de 100.000 espèces d’animaux à </a:t>
            </a:r>
            <a:r>
              <a:rPr lang="fr-FR" sz="2800" b="1" dirty="0" err="1"/>
              <a:t>Madegascar</a:t>
            </a:r>
            <a:r>
              <a:rPr lang="fr-FR" sz="2800" b="1" dirty="0"/>
              <a:t>, duquel rien ne pouvait parler.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54E99C3-57A5-4410-9336-632B75DC14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2941" y="2191407"/>
            <a:ext cx="5449997" cy="33160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1710E4-A480-45E7-9571-41D7C20F87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6123" y="1786758"/>
            <a:ext cx="2659117" cy="398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47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Bienvenue</a:t>
            </a:r>
            <a:r>
              <a:rPr lang="en-US" b="1" dirty="0"/>
              <a:t>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					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2556" y="2088571"/>
            <a:ext cx="1346887" cy="1912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5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9A3BA8-FAFD-4E10-93A5-E7B96515F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2184" y="627599"/>
            <a:ext cx="2621507" cy="17375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B4C263-BCDF-4E99-B48F-C00E26F26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624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00DE0-9C59-4EA8-8F33-0A1D2C01D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4414"/>
            <a:ext cx="10515600" cy="423254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vendredi</a:t>
            </a:r>
            <a:r>
              <a:rPr lang="en-US" dirty="0"/>
              <a:t>, le </a:t>
            </a:r>
            <a:r>
              <a:rPr lang="en-US" dirty="0" err="1"/>
              <a:t>treize</a:t>
            </a:r>
            <a:r>
              <a:rPr lang="en-US" dirty="0"/>
              <a:t> </a:t>
            </a:r>
            <a:r>
              <a:rPr lang="en-US" dirty="0" err="1"/>
              <a:t>septembre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8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A4D6-8538-48E3-8B0A-9F8914EFF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Avertissement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4E47A-2864-4689-AE78-6F2BD91FF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First unit exam of the semester: Tuesday, September 17</a:t>
            </a:r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tulipe</a:t>
            </a:r>
            <a:r>
              <a:rPr lang="en-US" dirty="0"/>
              <a:t> noire</a:t>
            </a:r>
          </a:p>
          <a:p>
            <a:pPr marL="0" indent="0" algn="ctr">
              <a:buNone/>
            </a:pPr>
            <a:r>
              <a:rPr lang="en-US" dirty="0"/>
              <a:t>plus que parfait</a:t>
            </a:r>
          </a:p>
          <a:p>
            <a:pPr marL="0" indent="0" algn="ctr">
              <a:buNone/>
            </a:pP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antérieur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passé simple</a:t>
            </a:r>
          </a:p>
          <a:p>
            <a:pPr marL="0" indent="0" algn="ctr">
              <a:buNone/>
            </a:pPr>
            <a:r>
              <a:rPr lang="en-US" dirty="0" err="1"/>
              <a:t>tous</a:t>
            </a:r>
            <a:r>
              <a:rPr lang="en-US" dirty="0"/>
              <a:t> les </a:t>
            </a:r>
            <a:r>
              <a:rPr lang="en-US" dirty="0" err="1"/>
              <a:t>autres</a:t>
            </a:r>
            <a:r>
              <a:rPr lang="en-US" dirty="0"/>
              <a:t> modes et temps</a:t>
            </a:r>
          </a:p>
        </p:txBody>
      </p:sp>
    </p:spTree>
    <p:extLst>
      <p:ext uri="{BB962C8B-B14F-4D97-AF65-F5344CB8AC3E}">
        <p14:creationId xmlns:p14="http://schemas.microsoft.com/office/powerpoint/2010/main" val="262172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théâtre</a:t>
            </a:r>
            <a:r>
              <a:rPr lang="en-US" sz="2800" b="1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Vous devez préparer une pièce où Guillaume d’Orange va questionner deux autres pour déterminer le vrai cultivateur de la tulipe noire.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Un(e) de vous va jouer le rôle de Guillaume. Vous allez décider qui sont les autres. Il faut que tous les joueurs parlent au moins trois répliques.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9577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</a:t>
            </a:r>
            <a:r>
              <a:rPr lang="en-US" dirty="0" err="1"/>
              <a:t>trois</a:t>
            </a:r>
            <a:r>
              <a:rPr lang="en-US" dirty="0"/>
              <a:t> temps</a:t>
            </a:r>
          </a:p>
          <a:p>
            <a:pPr marL="0" indent="0">
              <a:buNone/>
            </a:pPr>
            <a:r>
              <a:rPr lang="en-US" dirty="0"/>
              <a:t>Le present, le passé, le </a:t>
            </a:r>
            <a:r>
              <a:rPr lang="en-US" dirty="0" err="1"/>
              <a:t>futur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9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antérieur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626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 </a:t>
            </a:r>
            <a:r>
              <a:rPr lang="en-US" dirty="0" err="1"/>
              <a:t>utilise</a:t>
            </a:r>
            <a:r>
              <a:rPr lang="en-US" dirty="0"/>
              <a:t> le </a:t>
            </a:r>
            <a:r>
              <a:rPr lang="en-US" dirty="0" err="1"/>
              <a:t>futur</a:t>
            </a:r>
            <a:r>
              <a:rPr lang="en-US" dirty="0"/>
              <a:t> </a:t>
            </a:r>
            <a:r>
              <a:rPr lang="en-US" dirty="0" err="1"/>
              <a:t>antérieur</a:t>
            </a:r>
            <a:r>
              <a:rPr lang="en-US" dirty="0"/>
              <a:t> pour </a:t>
            </a:r>
            <a:r>
              <a:rPr lang="en-US" dirty="0" err="1"/>
              <a:t>indiquer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action de </a:t>
            </a:r>
            <a:r>
              <a:rPr lang="en-US" dirty="0" err="1"/>
              <a:t>l’avenir</a:t>
            </a:r>
            <a:r>
              <a:rPr lang="en-US" dirty="0"/>
              <a:t> qui se </a:t>
            </a:r>
            <a:r>
              <a:rPr lang="en-US" dirty="0" err="1"/>
              <a:t>passera</a:t>
            </a:r>
            <a:r>
              <a:rPr lang="en-US" dirty="0"/>
              <a:t> </a:t>
            </a:r>
            <a:r>
              <a:rPr lang="en-US" dirty="0" err="1"/>
              <a:t>avant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</a:t>
            </a:r>
            <a:r>
              <a:rPr lang="en-US" dirty="0" err="1"/>
              <a:t>autre</a:t>
            </a:r>
            <a:r>
              <a:rPr lang="en-US" dirty="0"/>
              <a:t> action de </a:t>
            </a:r>
            <a:r>
              <a:rPr lang="en-US" dirty="0" err="1"/>
              <a:t>l’avenir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On fait le </a:t>
            </a:r>
            <a:r>
              <a:rPr lang="en-US"/>
              <a:t>futur </a:t>
            </a:r>
            <a:r>
              <a:rPr lang="en-US" dirty="0" err="1"/>
              <a:t>antérieur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ajoutant</a:t>
            </a:r>
            <a:r>
              <a:rPr lang="en-US" dirty="0"/>
              <a:t> la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dirty="0" err="1"/>
              <a:t>conjuguée</a:t>
            </a:r>
            <a:r>
              <a:rPr lang="en-US" dirty="0"/>
              <a:t> </a:t>
            </a:r>
            <a:r>
              <a:rPr lang="en-US" dirty="0" err="1"/>
              <a:t>d’avoir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au </a:t>
            </a:r>
            <a:r>
              <a:rPr lang="en-US" dirty="0" err="1"/>
              <a:t>futur</a:t>
            </a:r>
            <a:r>
              <a:rPr lang="en-US" dirty="0"/>
              <a:t> avec le </a:t>
            </a:r>
            <a:r>
              <a:rPr lang="en-US" dirty="0" err="1"/>
              <a:t>participe</a:t>
            </a:r>
            <a:r>
              <a:rPr lang="en-US" dirty="0"/>
              <a:t> passé.</a:t>
            </a:r>
          </a:p>
          <a:p>
            <a:pPr marL="0" indent="0">
              <a:buNone/>
            </a:pPr>
            <a:r>
              <a:rPr lang="en-US" dirty="0"/>
              <a:t>Il y a les </a:t>
            </a:r>
            <a:r>
              <a:rPr lang="en-US" dirty="0" err="1"/>
              <a:t>mêmes</a:t>
            </a:r>
            <a:r>
              <a:rPr lang="en-US" dirty="0"/>
              <a:t> </a:t>
            </a:r>
            <a:r>
              <a:rPr lang="en-US" dirty="0" err="1"/>
              <a:t>règles</a:t>
            </a:r>
            <a:r>
              <a:rPr lang="en-US" dirty="0"/>
              <a:t> </a:t>
            </a:r>
            <a:r>
              <a:rPr lang="en-US" dirty="0" err="1"/>
              <a:t>d’accord</a:t>
            </a:r>
            <a:r>
              <a:rPr lang="en-US" dirty="0"/>
              <a:t> pour le </a:t>
            </a:r>
            <a:r>
              <a:rPr lang="en-US" dirty="0" err="1"/>
              <a:t>participe</a:t>
            </a:r>
            <a:r>
              <a:rPr lang="en-US" dirty="0"/>
              <a:t> passé qui existent pour le passé </a:t>
            </a:r>
            <a:r>
              <a:rPr lang="en-US" dirty="0" err="1"/>
              <a:t>composé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74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Après Louis XIV aura </a:t>
            </a:r>
            <a:r>
              <a:rPr lang="en-US" dirty="0" err="1"/>
              <a:t>construit</a:t>
            </a:r>
            <a:r>
              <a:rPr lang="en-US" dirty="0"/>
              <a:t> le palais de Versailles,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embauchera</a:t>
            </a:r>
            <a:r>
              <a:rPr lang="en-US" dirty="0"/>
              <a:t> Molière pour </a:t>
            </a:r>
            <a:r>
              <a:rPr lang="en-US" dirty="0" err="1"/>
              <a:t>écrire</a:t>
            </a:r>
            <a:r>
              <a:rPr lang="en-US" dirty="0"/>
              <a:t> des </a:t>
            </a:r>
            <a:r>
              <a:rPr lang="en-US" dirty="0" err="1"/>
              <a:t>pièces</a:t>
            </a:r>
            <a:r>
              <a:rPr lang="en-US" dirty="0"/>
              <a:t> de </a:t>
            </a:r>
            <a:r>
              <a:rPr lang="en-US" dirty="0" err="1"/>
              <a:t>théâtre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Les vaches </a:t>
            </a:r>
            <a:r>
              <a:rPr lang="en-US" dirty="0" err="1"/>
              <a:t>seront</a:t>
            </a:r>
            <a:r>
              <a:rPr lang="en-US" dirty="0"/>
              <a:t> entrées la grange à dix-sept </a:t>
            </a:r>
            <a:r>
              <a:rPr lang="en-US" dirty="0" err="1"/>
              <a:t>heures</a:t>
            </a:r>
            <a:r>
              <a:rPr lang="en-US" dirty="0"/>
              <a:t> et à dix-</a:t>
            </a:r>
            <a:r>
              <a:rPr lang="en-US" dirty="0" err="1"/>
              <a:t>huit</a:t>
            </a:r>
            <a:r>
              <a:rPr lang="en-US" dirty="0"/>
              <a:t> </a:t>
            </a:r>
            <a:r>
              <a:rPr lang="en-US" dirty="0" err="1"/>
              <a:t>heures</a:t>
            </a:r>
            <a:r>
              <a:rPr lang="en-US" dirty="0"/>
              <a:t> nous les </a:t>
            </a:r>
            <a:r>
              <a:rPr lang="en-US" dirty="0" err="1"/>
              <a:t>trairons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1979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4715</TotalTime>
  <Words>340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Travail de cloche</vt:lpstr>
      <vt:lpstr>Il y a environ de 100.000 espèces d’animaux à Madegascar, duquel rien ne pouvait parler.</vt:lpstr>
      <vt:lpstr>Bienvenue!</vt:lpstr>
      <vt:lpstr>PowerPoint Presentation</vt:lpstr>
      <vt:lpstr>Avertissement!</vt:lpstr>
      <vt:lpstr>Le théâtre!</vt:lpstr>
      <vt:lpstr>PowerPoint Presentation</vt:lpstr>
      <vt:lpstr>le futur antérieur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Bienvenue!</dc:title>
  <dc:creator>Steven Gerson</dc:creator>
  <cp:lastModifiedBy>Steven Gerson 🦅</cp:lastModifiedBy>
  <cp:revision>97</cp:revision>
  <dcterms:created xsi:type="dcterms:W3CDTF">2017-08-15T14:14:35Z</dcterms:created>
  <dcterms:modified xsi:type="dcterms:W3CDTF">2019-09-12T20:39:59Z</dcterms:modified>
</cp:coreProperties>
</file>