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295" r:id="rId3"/>
    <p:sldId id="256" r:id="rId4"/>
    <p:sldId id="281" r:id="rId5"/>
    <p:sldId id="408" r:id="rId6"/>
    <p:sldId id="303" r:id="rId7"/>
    <p:sldId id="304" r:id="rId8"/>
    <p:sldId id="289" r:id="rId9"/>
    <p:sldId id="296" r:id="rId10"/>
    <p:sldId id="301" r:id="rId11"/>
    <p:sldId id="302" r:id="rId12"/>
    <p:sldId id="299" r:id="rId13"/>
    <p:sldId id="2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92" autoAdjust="0"/>
    <p:restoredTop sz="94660"/>
  </p:normalViewPr>
  <p:slideViewPr>
    <p:cSldViewPr snapToGrid="0">
      <p:cViewPr>
        <p:scale>
          <a:sx n="90" d="100"/>
          <a:sy n="90" d="100"/>
        </p:scale>
        <p:origin x="102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566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66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27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471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096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49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37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580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315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151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826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2AFD5-9032-4DA5-BFE4-4A77B7A4BBAC}" type="datetimeFigureOut">
              <a:rPr lang="en-US" smtClean="0"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13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Si vous aviez l’occasion d’acheter une pâtisserie, est-ce que vous le feriez? Pourquoi?</a:t>
            </a:r>
          </a:p>
        </p:txBody>
      </p:sp>
    </p:spTree>
    <p:extLst>
      <p:ext uri="{BB962C8B-B14F-4D97-AF65-F5344CB8AC3E}">
        <p14:creationId xmlns:p14="http://schemas.microsoft.com/office/powerpoint/2010/main" val="3389665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7BABF-0496-4A8C-AEF8-04041D199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Jules Verne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9E4DC-31FA-4961-B5B0-9B5C8F714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8FF247-5856-42D9-AC21-9B175FE225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6268" y="1760836"/>
            <a:ext cx="2743901" cy="24418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2C3706D-7D7D-4289-9F68-45ACED65B3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7788" y="3294822"/>
            <a:ext cx="1819275" cy="2514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DD4CCBE-9DEB-4F95-BE7D-472B53E1AC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3220" y="3256722"/>
            <a:ext cx="17907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771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B9387-C6BC-474C-8A38-F6FB10923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3C692-1F25-4135-A8C5-2FD67C9F9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76B393-D80E-4D30-95E6-F77A912F34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3543" y="2092188"/>
            <a:ext cx="6337949" cy="362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481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337171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</a:t>
            </a:r>
            <a:r>
              <a:rPr lang="en-US" dirty="0" err="1"/>
              <a:t>d’abord</a:t>
            </a:r>
            <a:r>
              <a:rPr lang="en-US" dirty="0"/>
              <a:t> à la </a:t>
            </a:r>
            <a:r>
              <a:rPr lang="en-US" dirty="0" err="1"/>
              <a:t>voix</a:t>
            </a:r>
            <a:r>
              <a:rPr lang="en-US" dirty="0"/>
              <a:t> active et </a:t>
            </a:r>
            <a:r>
              <a:rPr lang="en-US" dirty="0" err="1"/>
              <a:t>puis</a:t>
            </a:r>
            <a:r>
              <a:rPr lang="en-US" dirty="0"/>
              <a:t> à la </a:t>
            </a:r>
            <a:r>
              <a:rPr lang="en-US" dirty="0" err="1"/>
              <a:t>voix</a:t>
            </a:r>
            <a:r>
              <a:rPr lang="en-US" dirty="0"/>
              <a:t> passive qui </a:t>
            </a:r>
            <a:r>
              <a:rPr lang="en-US" dirty="0" err="1"/>
              <a:t>décrit</a:t>
            </a:r>
            <a:r>
              <a:rPr lang="en-US" dirty="0"/>
              <a:t> </a:t>
            </a:r>
            <a:r>
              <a:rPr lang="en-US" dirty="0" err="1"/>
              <a:t>quelque</a:t>
            </a:r>
            <a:r>
              <a:rPr lang="en-US" dirty="0"/>
              <a:t> chose que </a:t>
            </a:r>
            <a:r>
              <a:rPr lang="en-US" dirty="0" err="1"/>
              <a:t>quelqu’un</a:t>
            </a:r>
            <a:r>
              <a:rPr lang="en-US" dirty="0"/>
              <a:t>(e), qui </a:t>
            </a:r>
            <a:r>
              <a:rPr lang="en-US" dirty="0" err="1"/>
              <a:t>n’est</a:t>
            </a:r>
            <a:r>
              <a:rPr lang="en-US" dirty="0"/>
              <a:t> pas </a:t>
            </a:r>
            <a:r>
              <a:rPr lang="en-US" dirty="0" err="1"/>
              <a:t>vous</a:t>
            </a:r>
            <a:r>
              <a:rPr lang="en-US" dirty="0"/>
              <a:t>, a fait </a:t>
            </a:r>
            <a:r>
              <a:rPr lang="en-US" dirty="0" err="1"/>
              <a:t>récemment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9300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jeudi</a:t>
            </a:r>
            <a:r>
              <a:rPr lang="en-US" dirty="0"/>
              <a:t>, le dix-</a:t>
            </a:r>
            <a:r>
              <a:rPr lang="en-US" dirty="0" err="1"/>
              <a:t>neuf</a:t>
            </a:r>
            <a:r>
              <a:rPr lang="en-US" dirty="0"/>
              <a:t> </a:t>
            </a:r>
            <a:r>
              <a:rPr lang="en-US" dirty="0" err="1"/>
              <a:t>septembre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220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Bienvenue</a:t>
            </a:r>
            <a:r>
              <a:rPr lang="en-US" b="1" dirty="0"/>
              <a:t>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						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Français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2556" y="2088571"/>
            <a:ext cx="1346887" cy="1912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154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Quelques écrivain(e)s algérien(ne) ont écrit des romans qui parlent des rêves inachevés de la guerre d’</a:t>
            </a:r>
            <a:r>
              <a:rPr lang="fr-FR" sz="2800" b="1" dirty="0" err="1"/>
              <a:t>indépendence</a:t>
            </a:r>
            <a:endParaRPr lang="fr-FR" sz="28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75039" y="2273643"/>
            <a:ext cx="3249826" cy="3286898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204886" y="2384854"/>
            <a:ext cx="3148914" cy="308918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2638" y="2273643"/>
            <a:ext cx="3064476" cy="320039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59A116B-B460-4079-BAA7-0ADC33FB6E00}"/>
              </a:ext>
            </a:extLst>
          </p:cNvPr>
          <p:cNvSpPr txBox="1"/>
          <p:nvPr/>
        </p:nvSpPr>
        <p:spPr>
          <a:xfrm flipH="1">
            <a:off x="5800474" y="1797499"/>
            <a:ext cx="1580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Assia</a:t>
            </a:r>
            <a:r>
              <a:rPr lang="en-US" dirty="0"/>
              <a:t> Djebar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BC7C6C-37D3-45E6-AE68-5D011E482277}"/>
              </a:ext>
            </a:extLst>
          </p:cNvPr>
          <p:cNvSpPr txBox="1"/>
          <p:nvPr/>
        </p:nvSpPr>
        <p:spPr>
          <a:xfrm>
            <a:off x="9188725" y="1849720"/>
            <a:ext cx="1580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Kemal Daoud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586BE1-19EE-4B4E-A79A-EA627E05921C}"/>
              </a:ext>
            </a:extLst>
          </p:cNvPr>
          <p:cNvSpPr txBox="1"/>
          <p:nvPr/>
        </p:nvSpPr>
        <p:spPr>
          <a:xfrm>
            <a:off x="2216427" y="1778657"/>
            <a:ext cx="1320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Salim </a:t>
            </a:r>
            <a:r>
              <a:rPr lang="en-US" dirty="0" err="1"/>
              <a:t>Bachi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287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D7F91-34C5-460B-A87C-183091AB2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EA65B-CAF1-4EE7-84E7-E2E8863C7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Ninth hour extra help: M-W in 206A.</a:t>
            </a:r>
          </a:p>
          <a:p>
            <a:pPr marL="0" indent="0" algn="ctr">
              <a:buNone/>
            </a:pPr>
            <a:r>
              <a:rPr lang="en-US" dirty="0"/>
              <a:t>Quiet study hall M-W, F </a:t>
            </a:r>
            <a:r>
              <a:rPr lang="en-US"/>
              <a:t>in 206A.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863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CC6BE-4F9D-4ED8-9AB3-B2A2900A5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voix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passive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voix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 recherche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scientifique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32ED710-526F-4FE2-858C-5D3C36282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J’ajouta</a:t>
            </a:r>
            <a:r>
              <a:rPr lang="en-US" dirty="0"/>
              <a:t> 20 mL </a:t>
            </a:r>
            <a:r>
              <a:rPr lang="en-US" dirty="0" err="1"/>
              <a:t>d’une</a:t>
            </a:r>
            <a:r>
              <a:rPr lang="en-US" dirty="0"/>
              <a:t> solution de 0.5 M NaOH à 100 mL de </a:t>
            </a:r>
            <a:r>
              <a:rPr lang="en-US" dirty="0" err="1"/>
              <a:t>éthanol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572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CC6BE-4F9D-4ED8-9AB3-B2A2900A5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voix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passive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voix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 recherche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scientifique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32ED710-526F-4FE2-858C-5D3C36282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trike="sngStrike" dirty="0" err="1"/>
              <a:t>J’ajouta</a:t>
            </a:r>
            <a:r>
              <a:rPr lang="en-US" strike="sngStrike" dirty="0"/>
              <a:t> 20 mL </a:t>
            </a:r>
            <a:r>
              <a:rPr lang="en-US" strike="sngStrike" dirty="0" err="1"/>
              <a:t>d’une</a:t>
            </a:r>
            <a:r>
              <a:rPr lang="en-US" strike="sngStrike" dirty="0"/>
              <a:t> solution de 0.5 M NaOH à 100 mL </a:t>
            </a:r>
            <a:r>
              <a:rPr lang="en-US" strike="sngStrike" dirty="0" err="1"/>
              <a:t>d’éthanol</a:t>
            </a:r>
            <a:r>
              <a:rPr lang="en-US" strike="sngStrike" dirty="0"/>
              <a:t>.</a:t>
            </a:r>
          </a:p>
          <a:p>
            <a:pPr marL="0" indent="0">
              <a:buNone/>
            </a:pPr>
            <a:endParaRPr lang="en-US" strike="sngStrike" dirty="0"/>
          </a:p>
          <a:p>
            <a:pPr marL="0" indent="0">
              <a:buNone/>
            </a:pPr>
            <a:r>
              <a:rPr lang="en-US" dirty="0"/>
              <a:t>À 100 mL </a:t>
            </a:r>
            <a:r>
              <a:rPr lang="en-US" dirty="0" err="1"/>
              <a:t>d’ethanol</a:t>
            </a:r>
            <a:r>
              <a:rPr lang="en-US" dirty="0"/>
              <a:t> </a:t>
            </a:r>
            <a:r>
              <a:rPr lang="en-US" dirty="0" err="1"/>
              <a:t>fut</a:t>
            </a:r>
            <a:r>
              <a:rPr lang="en-US" dirty="0"/>
              <a:t> </a:t>
            </a:r>
            <a:r>
              <a:rPr lang="en-US" dirty="0" err="1"/>
              <a:t>ajouté</a:t>
            </a:r>
            <a:r>
              <a:rPr lang="en-US" dirty="0"/>
              <a:t> 20 mL </a:t>
            </a:r>
            <a:r>
              <a:rPr lang="en-US" dirty="0" err="1"/>
              <a:t>d’une</a:t>
            </a:r>
            <a:r>
              <a:rPr lang="en-US" dirty="0"/>
              <a:t> solution de 0.5 mL NaOH.</a:t>
            </a:r>
          </a:p>
        </p:txBody>
      </p:sp>
    </p:spTree>
    <p:extLst>
      <p:ext uri="{BB962C8B-B14F-4D97-AF65-F5344CB8AC3E}">
        <p14:creationId xmlns:p14="http://schemas.microsoft.com/office/powerpoint/2010/main" val="238236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519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La </a:t>
            </a:r>
            <a:r>
              <a:rPr lang="en-US" sz="2800" b="1" dirty="0" err="1"/>
              <a:t>voix</a:t>
            </a:r>
            <a:r>
              <a:rPr lang="en-US" sz="2800" b="1" dirty="0"/>
              <a:t> passive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9178"/>
            <a:ext cx="10515600" cy="5027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La France conquit L’Algérie en 1830.</a:t>
            </a:r>
          </a:p>
          <a:p>
            <a:pPr marL="0" indent="0">
              <a:buNone/>
            </a:pPr>
            <a:r>
              <a:rPr lang="fr-FR" dirty="0"/>
              <a:t>L’Algérie fut conquise en 1830.</a:t>
            </a:r>
          </a:p>
          <a:p>
            <a:pPr marL="0" indent="0">
              <a:buNone/>
            </a:pPr>
            <a:r>
              <a:rPr lang="fr-FR" dirty="0"/>
              <a:t>On forme la voix passive avec une forme du verbe « être » est le participe passé.</a:t>
            </a:r>
          </a:p>
          <a:p>
            <a:pPr marL="0" indent="0">
              <a:buNone/>
            </a:pPr>
            <a:r>
              <a:rPr lang="fr-FR" dirty="0"/>
              <a:t>Comme au passé composé d’un verbe de la maison d’être, le verbe et le participe passé doit conformer en nombre et genre à celui qui est l’objet de l’action, et non pas à l’agent.</a:t>
            </a:r>
          </a:p>
          <a:p>
            <a:pPr marL="0" indent="0">
              <a:buNone/>
            </a:pPr>
            <a:r>
              <a:rPr lang="fr-FR" dirty="0"/>
              <a:t>Si on veut nommer l’agent, il est toujours introduit par le mot « par ».</a:t>
            </a:r>
          </a:p>
          <a:p>
            <a:pPr marL="0" indent="0">
              <a:buNone/>
            </a:pPr>
            <a:r>
              <a:rPr lang="fr-FR" dirty="0"/>
              <a:t>Les cours de chimie sont enseignés par Mme Sullivan.</a:t>
            </a:r>
          </a:p>
          <a:p>
            <a:pPr marL="0" indent="0">
              <a:buNone/>
            </a:pPr>
            <a:r>
              <a:rPr lang="fr-FR" dirty="0"/>
              <a:t>Les tartes aux pommes seront cuites par Mme Betty Crocker.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9577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voix</a:t>
            </a:r>
            <a:r>
              <a:rPr lang="en-US" dirty="0"/>
              <a:t> active.</a:t>
            </a:r>
          </a:p>
          <a:p>
            <a:pPr marL="0" indent="0">
              <a:buNone/>
            </a:pPr>
            <a:r>
              <a:rPr lang="en-US" dirty="0" err="1"/>
              <a:t>Mettez</a:t>
            </a:r>
            <a:r>
              <a:rPr lang="en-US" dirty="0"/>
              <a:t> </a:t>
            </a:r>
            <a:r>
              <a:rPr lang="en-US" dirty="0" err="1"/>
              <a:t>votre</a:t>
            </a:r>
            <a:r>
              <a:rPr lang="en-US" dirty="0"/>
              <a:t> phrase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voix</a:t>
            </a:r>
            <a:r>
              <a:rPr lang="en-US" dirty="0"/>
              <a:t> passive.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18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4415</TotalTime>
  <Words>204</Words>
  <Application>Microsoft Office PowerPoint</Application>
  <PresentationFormat>Widescreen</PresentationFormat>
  <Paragraphs>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Travail de cloche</vt:lpstr>
      <vt:lpstr>PowerPoint Presentation</vt:lpstr>
      <vt:lpstr>Bienvenue!</vt:lpstr>
      <vt:lpstr>Quelques écrivain(e)s algérien(ne) ont écrit des romans qui parlent des rêves inachevés de la guerre d’indépendence</vt:lpstr>
      <vt:lpstr>PowerPoint Presentation</vt:lpstr>
      <vt:lpstr>La voix passive La voix de la recherche scientifique</vt:lpstr>
      <vt:lpstr>La voix passive La voix de la recherche scientifique</vt:lpstr>
      <vt:lpstr>La voix passive</vt:lpstr>
      <vt:lpstr>PowerPoint Presentation</vt:lpstr>
      <vt:lpstr>Jules Verne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Bienvenue!</dc:title>
  <dc:creator>Steven Gerson</dc:creator>
  <cp:lastModifiedBy>Steven Gerson 🦅</cp:lastModifiedBy>
  <cp:revision>131</cp:revision>
  <dcterms:created xsi:type="dcterms:W3CDTF">2017-08-15T14:14:35Z</dcterms:created>
  <dcterms:modified xsi:type="dcterms:W3CDTF">2019-09-19T14:41:37Z</dcterms:modified>
</cp:coreProperties>
</file>